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2873375" cy="5656580"/>
          </a:xfrm>
          <a:custGeom>
            <a:avLst/>
            <a:gdLst/>
            <a:ahLst/>
            <a:cxnLst/>
            <a:rect l="l" t="t" r="r" b="b"/>
            <a:pathLst>
              <a:path w="2873375" h="5656580">
                <a:moveTo>
                  <a:pt x="319980" y="10453"/>
                </a:moveTo>
                <a:lnTo>
                  <a:pt x="274292" y="7961"/>
                </a:lnTo>
                <a:lnTo>
                  <a:pt x="229040" y="486"/>
                </a:lnTo>
                <a:lnTo>
                  <a:pt x="227308" y="0"/>
                </a:lnTo>
                <a:lnTo>
                  <a:pt x="412630" y="0"/>
                </a:lnTo>
                <a:lnTo>
                  <a:pt x="410899" y="486"/>
                </a:lnTo>
                <a:lnTo>
                  <a:pt x="365663" y="7961"/>
                </a:lnTo>
                <a:lnTo>
                  <a:pt x="319980" y="10453"/>
                </a:lnTo>
                <a:close/>
              </a:path>
              <a:path w="2873375" h="5656580">
                <a:moveTo>
                  <a:pt x="0" y="2272906"/>
                </a:moveTo>
                <a:lnTo>
                  <a:pt x="0" y="1093323"/>
                </a:lnTo>
                <a:lnTo>
                  <a:pt x="25163" y="1068161"/>
                </a:lnTo>
                <a:lnTo>
                  <a:pt x="59823" y="1034469"/>
                </a:lnTo>
                <a:lnTo>
                  <a:pt x="95205" y="1001979"/>
                </a:lnTo>
                <a:lnTo>
                  <a:pt x="131283" y="970693"/>
                </a:lnTo>
                <a:lnTo>
                  <a:pt x="168029" y="940610"/>
                </a:lnTo>
                <a:lnTo>
                  <a:pt x="205419" y="911731"/>
                </a:lnTo>
                <a:lnTo>
                  <a:pt x="243425" y="884055"/>
                </a:lnTo>
                <a:lnTo>
                  <a:pt x="282021" y="857582"/>
                </a:lnTo>
                <a:lnTo>
                  <a:pt x="321182" y="832312"/>
                </a:lnTo>
                <a:lnTo>
                  <a:pt x="360881" y="808246"/>
                </a:lnTo>
                <a:lnTo>
                  <a:pt x="401091" y="785383"/>
                </a:lnTo>
                <a:lnTo>
                  <a:pt x="441787" y="763723"/>
                </a:lnTo>
                <a:lnTo>
                  <a:pt x="482942" y="743267"/>
                </a:lnTo>
                <a:lnTo>
                  <a:pt x="524530" y="724014"/>
                </a:lnTo>
                <a:lnTo>
                  <a:pt x="566524" y="705964"/>
                </a:lnTo>
                <a:lnTo>
                  <a:pt x="608900" y="689118"/>
                </a:lnTo>
                <a:lnTo>
                  <a:pt x="651629" y="673475"/>
                </a:lnTo>
                <a:lnTo>
                  <a:pt x="694686" y="659035"/>
                </a:lnTo>
                <a:lnTo>
                  <a:pt x="738046" y="645799"/>
                </a:lnTo>
                <a:lnTo>
                  <a:pt x="781680" y="633766"/>
                </a:lnTo>
                <a:lnTo>
                  <a:pt x="825564" y="622936"/>
                </a:lnTo>
                <a:lnTo>
                  <a:pt x="869671" y="613309"/>
                </a:lnTo>
                <a:lnTo>
                  <a:pt x="913975" y="604886"/>
                </a:lnTo>
                <a:lnTo>
                  <a:pt x="958450" y="597666"/>
                </a:lnTo>
                <a:lnTo>
                  <a:pt x="1003068" y="591650"/>
                </a:lnTo>
                <a:lnTo>
                  <a:pt x="1047805" y="586836"/>
                </a:lnTo>
                <a:lnTo>
                  <a:pt x="1092634" y="583226"/>
                </a:lnTo>
                <a:lnTo>
                  <a:pt x="1137528" y="580820"/>
                </a:lnTo>
                <a:lnTo>
                  <a:pt x="1182462" y="579617"/>
                </a:lnTo>
                <a:lnTo>
                  <a:pt x="1227409" y="579617"/>
                </a:lnTo>
                <a:lnTo>
                  <a:pt x="1272342" y="580820"/>
                </a:lnTo>
                <a:lnTo>
                  <a:pt x="1317237" y="583226"/>
                </a:lnTo>
                <a:lnTo>
                  <a:pt x="1362065" y="586836"/>
                </a:lnTo>
                <a:lnTo>
                  <a:pt x="1406802" y="591650"/>
                </a:lnTo>
                <a:lnTo>
                  <a:pt x="1451421" y="597666"/>
                </a:lnTo>
                <a:lnTo>
                  <a:pt x="1495895" y="604886"/>
                </a:lnTo>
                <a:lnTo>
                  <a:pt x="1540199" y="613309"/>
                </a:lnTo>
                <a:lnTo>
                  <a:pt x="1584306" y="622936"/>
                </a:lnTo>
                <a:lnTo>
                  <a:pt x="1628190" y="633766"/>
                </a:lnTo>
                <a:lnTo>
                  <a:pt x="1671825" y="645799"/>
                </a:lnTo>
                <a:lnTo>
                  <a:pt x="1715184" y="659035"/>
                </a:lnTo>
                <a:lnTo>
                  <a:pt x="1758242" y="673475"/>
                </a:lnTo>
                <a:lnTo>
                  <a:pt x="1800971" y="689118"/>
                </a:lnTo>
                <a:lnTo>
                  <a:pt x="1843346" y="705964"/>
                </a:lnTo>
                <a:lnTo>
                  <a:pt x="1885341" y="724014"/>
                </a:lnTo>
                <a:lnTo>
                  <a:pt x="1926929" y="743267"/>
                </a:lnTo>
                <a:lnTo>
                  <a:pt x="1968084" y="763723"/>
                </a:lnTo>
                <a:lnTo>
                  <a:pt x="2008779" y="785383"/>
                </a:lnTo>
                <a:lnTo>
                  <a:pt x="2048990" y="808246"/>
                </a:lnTo>
                <a:lnTo>
                  <a:pt x="2088688" y="832312"/>
                </a:lnTo>
                <a:lnTo>
                  <a:pt x="2127849" y="857582"/>
                </a:lnTo>
                <a:lnTo>
                  <a:pt x="2166446" y="884055"/>
                </a:lnTo>
                <a:lnTo>
                  <a:pt x="2204452" y="911731"/>
                </a:lnTo>
                <a:lnTo>
                  <a:pt x="2241841" y="940610"/>
                </a:lnTo>
                <a:lnTo>
                  <a:pt x="2278588" y="970693"/>
                </a:lnTo>
                <a:lnTo>
                  <a:pt x="2314665" y="1001979"/>
                </a:lnTo>
                <a:lnTo>
                  <a:pt x="2350047" y="1034469"/>
                </a:lnTo>
                <a:lnTo>
                  <a:pt x="2384707" y="1068161"/>
                </a:lnTo>
                <a:lnTo>
                  <a:pt x="2418396" y="1102825"/>
                </a:lnTo>
                <a:lnTo>
                  <a:pt x="2450882" y="1138210"/>
                </a:lnTo>
                <a:lnTo>
                  <a:pt x="2482165" y="1174290"/>
                </a:lnTo>
                <a:lnTo>
                  <a:pt x="2512245" y="1211039"/>
                </a:lnTo>
                <a:lnTo>
                  <a:pt x="2541121" y="1248431"/>
                </a:lnTo>
                <a:lnTo>
                  <a:pt x="2568795" y="1286439"/>
                </a:lnTo>
                <a:lnTo>
                  <a:pt x="2595265" y="1325038"/>
                </a:lnTo>
                <a:lnTo>
                  <a:pt x="2620532" y="1364200"/>
                </a:lnTo>
                <a:lnTo>
                  <a:pt x="2644596" y="1403900"/>
                </a:lnTo>
                <a:lnTo>
                  <a:pt x="2650322" y="1413973"/>
                </a:lnTo>
                <a:lnTo>
                  <a:pt x="1182677" y="1413973"/>
                </a:lnTo>
                <a:lnTo>
                  <a:pt x="1138550" y="1416298"/>
                </a:lnTo>
                <a:lnTo>
                  <a:pt x="1094572" y="1420948"/>
                </a:lnTo>
                <a:lnTo>
                  <a:pt x="1050844" y="1427922"/>
                </a:lnTo>
                <a:lnTo>
                  <a:pt x="1007465" y="1437222"/>
                </a:lnTo>
                <a:lnTo>
                  <a:pt x="964536" y="1448846"/>
                </a:lnTo>
                <a:lnTo>
                  <a:pt x="922157" y="1462795"/>
                </a:lnTo>
                <a:lnTo>
                  <a:pt x="880426" y="1479069"/>
                </a:lnTo>
                <a:lnTo>
                  <a:pt x="839445" y="1497667"/>
                </a:lnTo>
                <a:lnTo>
                  <a:pt x="799312" y="1518591"/>
                </a:lnTo>
                <a:lnTo>
                  <a:pt x="760129" y="1541839"/>
                </a:lnTo>
                <a:lnTo>
                  <a:pt x="721994" y="1567412"/>
                </a:lnTo>
                <a:lnTo>
                  <a:pt x="685007" y="1595310"/>
                </a:lnTo>
                <a:lnTo>
                  <a:pt x="649269" y="1625533"/>
                </a:lnTo>
                <a:lnTo>
                  <a:pt x="614880" y="1658081"/>
                </a:lnTo>
                <a:lnTo>
                  <a:pt x="0" y="2272906"/>
                </a:lnTo>
                <a:close/>
              </a:path>
              <a:path w="2873375" h="5656580">
                <a:moveTo>
                  <a:pt x="0" y="5656381"/>
                </a:moveTo>
                <a:lnTo>
                  <a:pt x="0" y="4632607"/>
                </a:lnTo>
                <a:lnTo>
                  <a:pt x="1794652" y="2837954"/>
                </a:lnTo>
                <a:lnTo>
                  <a:pt x="1827206" y="2803533"/>
                </a:lnTo>
                <a:lnTo>
                  <a:pt x="1857435" y="2767768"/>
                </a:lnTo>
                <a:lnTo>
                  <a:pt x="1885339" y="2730760"/>
                </a:lnTo>
                <a:lnTo>
                  <a:pt x="1910918" y="2692608"/>
                </a:lnTo>
                <a:lnTo>
                  <a:pt x="1934171" y="2653412"/>
                </a:lnTo>
                <a:lnTo>
                  <a:pt x="1955099" y="2613271"/>
                </a:lnTo>
                <a:lnTo>
                  <a:pt x="1973701" y="2572284"/>
                </a:lnTo>
                <a:lnTo>
                  <a:pt x="1989978" y="2530551"/>
                </a:lnTo>
                <a:lnTo>
                  <a:pt x="2003930" y="2488172"/>
                </a:lnTo>
                <a:lnTo>
                  <a:pt x="2015557" y="2445246"/>
                </a:lnTo>
                <a:lnTo>
                  <a:pt x="2024858" y="2401873"/>
                </a:lnTo>
                <a:lnTo>
                  <a:pt x="2031834" y="2358152"/>
                </a:lnTo>
                <a:lnTo>
                  <a:pt x="2036485" y="2314182"/>
                </a:lnTo>
                <a:lnTo>
                  <a:pt x="2038789" y="2270459"/>
                </a:lnTo>
                <a:lnTo>
                  <a:pt x="2038790" y="2225509"/>
                </a:lnTo>
                <a:lnTo>
                  <a:pt x="2036485" y="2181778"/>
                </a:lnTo>
                <a:lnTo>
                  <a:pt x="2031834" y="2137810"/>
                </a:lnTo>
                <a:lnTo>
                  <a:pt x="2024858" y="2094091"/>
                </a:lnTo>
                <a:lnTo>
                  <a:pt x="2015557" y="2050721"/>
                </a:lnTo>
                <a:lnTo>
                  <a:pt x="2003930" y="2007798"/>
                </a:lnTo>
                <a:lnTo>
                  <a:pt x="1989978" y="1965424"/>
                </a:lnTo>
                <a:lnTo>
                  <a:pt x="1973701" y="1923696"/>
                </a:lnTo>
                <a:lnTo>
                  <a:pt x="1955099" y="1882715"/>
                </a:lnTo>
                <a:lnTo>
                  <a:pt x="1934171" y="1842580"/>
                </a:lnTo>
                <a:lnTo>
                  <a:pt x="1910918" y="1803391"/>
                </a:lnTo>
                <a:lnTo>
                  <a:pt x="1885339" y="1765247"/>
                </a:lnTo>
                <a:lnTo>
                  <a:pt x="1857435" y="1728248"/>
                </a:lnTo>
                <a:lnTo>
                  <a:pt x="1827206" y="1692493"/>
                </a:lnTo>
                <a:lnTo>
                  <a:pt x="1794652" y="1658081"/>
                </a:lnTo>
                <a:lnTo>
                  <a:pt x="1760262" y="1625533"/>
                </a:lnTo>
                <a:lnTo>
                  <a:pt x="1724524" y="1595310"/>
                </a:lnTo>
                <a:lnTo>
                  <a:pt x="1687538" y="1567412"/>
                </a:lnTo>
                <a:lnTo>
                  <a:pt x="1649403" y="1541839"/>
                </a:lnTo>
                <a:lnTo>
                  <a:pt x="1610220" y="1518591"/>
                </a:lnTo>
                <a:lnTo>
                  <a:pt x="1570087" y="1497667"/>
                </a:lnTo>
                <a:lnTo>
                  <a:pt x="1529106" y="1479069"/>
                </a:lnTo>
                <a:lnTo>
                  <a:pt x="1487375" y="1462795"/>
                </a:lnTo>
                <a:lnTo>
                  <a:pt x="1444995" y="1448846"/>
                </a:lnTo>
                <a:lnTo>
                  <a:pt x="1402066" y="1437222"/>
                </a:lnTo>
                <a:lnTo>
                  <a:pt x="1358688" y="1427922"/>
                </a:lnTo>
                <a:lnTo>
                  <a:pt x="1314960" y="1420948"/>
                </a:lnTo>
                <a:lnTo>
                  <a:pt x="1270982" y="1416298"/>
                </a:lnTo>
                <a:lnTo>
                  <a:pt x="1226855" y="1413973"/>
                </a:lnTo>
                <a:lnTo>
                  <a:pt x="2650322" y="1413973"/>
                </a:lnTo>
                <a:lnTo>
                  <a:pt x="2689114" y="1484809"/>
                </a:lnTo>
                <a:lnTo>
                  <a:pt x="2709568" y="1525966"/>
                </a:lnTo>
                <a:lnTo>
                  <a:pt x="2728753" y="1567412"/>
                </a:lnTo>
                <a:lnTo>
                  <a:pt x="2746867" y="1609551"/>
                </a:lnTo>
                <a:lnTo>
                  <a:pt x="2763711" y="1651927"/>
                </a:lnTo>
                <a:lnTo>
                  <a:pt x="2779353" y="1694657"/>
                </a:lnTo>
                <a:lnTo>
                  <a:pt x="2793791" y="1737716"/>
                </a:lnTo>
                <a:lnTo>
                  <a:pt x="2807026" y="1781076"/>
                </a:lnTo>
                <a:lnTo>
                  <a:pt x="2819058" y="1824712"/>
                </a:lnTo>
                <a:lnTo>
                  <a:pt x="2829887" y="1868597"/>
                </a:lnTo>
                <a:lnTo>
                  <a:pt x="2839512" y="1912706"/>
                </a:lnTo>
                <a:lnTo>
                  <a:pt x="2847934" y="1957011"/>
                </a:lnTo>
                <a:lnTo>
                  <a:pt x="2855154" y="2001487"/>
                </a:lnTo>
                <a:lnTo>
                  <a:pt x="2861170" y="2046107"/>
                </a:lnTo>
                <a:lnTo>
                  <a:pt x="2865982" y="2090846"/>
                </a:lnTo>
                <a:lnTo>
                  <a:pt x="2869592" y="2135677"/>
                </a:lnTo>
                <a:lnTo>
                  <a:pt x="2871998" y="2180573"/>
                </a:lnTo>
                <a:lnTo>
                  <a:pt x="2873201" y="2225509"/>
                </a:lnTo>
                <a:lnTo>
                  <a:pt x="2873136" y="2272906"/>
                </a:lnTo>
                <a:lnTo>
                  <a:pt x="2872031" y="2314182"/>
                </a:lnTo>
                <a:lnTo>
                  <a:pt x="2871998" y="2315395"/>
                </a:lnTo>
                <a:lnTo>
                  <a:pt x="2869707" y="2358152"/>
                </a:lnTo>
                <a:lnTo>
                  <a:pt x="2869592" y="2360293"/>
                </a:lnTo>
                <a:lnTo>
                  <a:pt x="2865982" y="2405125"/>
                </a:lnTo>
                <a:lnTo>
                  <a:pt x="2861170" y="2449866"/>
                </a:lnTo>
                <a:lnTo>
                  <a:pt x="2855154" y="2494488"/>
                </a:lnTo>
                <a:lnTo>
                  <a:pt x="2847934" y="2538967"/>
                </a:lnTo>
                <a:lnTo>
                  <a:pt x="2839512" y="2583276"/>
                </a:lnTo>
                <a:lnTo>
                  <a:pt x="2829887" y="2627389"/>
                </a:lnTo>
                <a:lnTo>
                  <a:pt x="2819058" y="2671278"/>
                </a:lnTo>
                <a:lnTo>
                  <a:pt x="2807026" y="2714919"/>
                </a:lnTo>
                <a:lnTo>
                  <a:pt x="2793791" y="2758285"/>
                </a:lnTo>
                <a:lnTo>
                  <a:pt x="2779353" y="2801349"/>
                </a:lnTo>
                <a:lnTo>
                  <a:pt x="2763711" y="2844086"/>
                </a:lnTo>
                <a:lnTo>
                  <a:pt x="2746867" y="2886470"/>
                </a:lnTo>
                <a:lnTo>
                  <a:pt x="2728819" y="2928473"/>
                </a:lnTo>
                <a:lnTo>
                  <a:pt x="2709568" y="2970070"/>
                </a:lnTo>
                <a:lnTo>
                  <a:pt x="2689114" y="3011235"/>
                </a:lnTo>
                <a:lnTo>
                  <a:pt x="2667456" y="3051941"/>
                </a:lnTo>
                <a:lnTo>
                  <a:pt x="2644596" y="3092162"/>
                </a:lnTo>
                <a:lnTo>
                  <a:pt x="2620532" y="3131872"/>
                </a:lnTo>
                <a:lnTo>
                  <a:pt x="2595265" y="3171045"/>
                </a:lnTo>
                <a:lnTo>
                  <a:pt x="2568795" y="3209655"/>
                </a:lnTo>
                <a:lnTo>
                  <a:pt x="2541121" y="3247675"/>
                </a:lnTo>
                <a:lnTo>
                  <a:pt x="2512245" y="3285078"/>
                </a:lnTo>
                <a:lnTo>
                  <a:pt x="2482165" y="3321840"/>
                </a:lnTo>
                <a:lnTo>
                  <a:pt x="2450882" y="3357933"/>
                </a:lnTo>
                <a:lnTo>
                  <a:pt x="2418396" y="3393332"/>
                </a:lnTo>
                <a:lnTo>
                  <a:pt x="2384707" y="3428010"/>
                </a:lnTo>
                <a:lnTo>
                  <a:pt x="371022" y="5441357"/>
                </a:lnTo>
                <a:lnTo>
                  <a:pt x="336600" y="5473911"/>
                </a:lnTo>
                <a:lnTo>
                  <a:pt x="300834" y="5504140"/>
                </a:lnTo>
                <a:lnTo>
                  <a:pt x="263823" y="5532044"/>
                </a:lnTo>
                <a:lnTo>
                  <a:pt x="225669" y="5557623"/>
                </a:lnTo>
                <a:lnTo>
                  <a:pt x="186469" y="5580876"/>
                </a:lnTo>
                <a:lnTo>
                  <a:pt x="146325" y="5601804"/>
                </a:lnTo>
                <a:lnTo>
                  <a:pt x="105334" y="5620406"/>
                </a:lnTo>
                <a:lnTo>
                  <a:pt x="63598" y="5636683"/>
                </a:lnTo>
                <a:lnTo>
                  <a:pt x="21215" y="5650635"/>
                </a:lnTo>
                <a:lnTo>
                  <a:pt x="0" y="5656381"/>
                </a:lnTo>
                <a:close/>
              </a:path>
              <a:path w="2873375" h="5656580">
                <a:moveTo>
                  <a:pt x="0" y="4042553"/>
                </a:moveTo>
                <a:lnTo>
                  <a:pt x="0" y="2862714"/>
                </a:lnTo>
                <a:lnTo>
                  <a:pt x="909739" y="1952940"/>
                </a:lnTo>
                <a:lnTo>
                  <a:pt x="946168" y="1920560"/>
                </a:lnTo>
                <a:lnTo>
                  <a:pt x="985247" y="1893162"/>
                </a:lnTo>
                <a:lnTo>
                  <a:pt x="1026532" y="1870745"/>
                </a:lnTo>
                <a:lnTo>
                  <a:pt x="1069582" y="1853310"/>
                </a:lnTo>
                <a:lnTo>
                  <a:pt x="1113953" y="1840856"/>
                </a:lnTo>
                <a:lnTo>
                  <a:pt x="1159205" y="1833383"/>
                </a:lnTo>
                <a:lnTo>
                  <a:pt x="1204893" y="1830893"/>
                </a:lnTo>
                <a:lnTo>
                  <a:pt x="1250576" y="1833383"/>
                </a:lnTo>
                <a:lnTo>
                  <a:pt x="1295812" y="1840856"/>
                </a:lnTo>
                <a:lnTo>
                  <a:pt x="1340158" y="1853310"/>
                </a:lnTo>
                <a:lnTo>
                  <a:pt x="1383171" y="1870745"/>
                </a:lnTo>
                <a:lnTo>
                  <a:pt x="1424410" y="1893162"/>
                </a:lnTo>
                <a:lnTo>
                  <a:pt x="1463432" y="1920560"/>
                </a:lnTo>
                <a:lnTo>
                  <a:pt x="1499794" y="1952940"/>
                </a:lnTo>
                <a:lnTo>
                  <a:pt x="1532187" y="1989310"/>
                </a:lnTo>
                <a:lnTo>
                  <a:pt x="1559597" y="2028339"/>
                </a:lnTo>
                <a:lnTo>
                  <a:pt x="1582023" y="2069585"/>
                </a:lnTo>
                <a:lnTo>
                  <a:pt x="1599466" y="2112603"/>
                </a:lnTo>
                <a:lnTo>
                  <a:pt x="1611925" y="2156951"/>
                </a:lnTo>
                <a:lnTo>
                  <a:pt x="1619400" y="2202185"/>
                </a:lnTo>
                <a:lnTo>
                  <a:pt x="1621892" y="2247862"/>
                </a:lnTo>
                <a:lnTo>
                  <a:pt x="1619400" y="2293538"/>
                </a:lnTo>
                <a:lnTo>
                  <a:pt x="1611925" y="2338771"/>
                </a:lnTo>
                <a:lnTo>
                  <a:pt x="1599466" y="2383116"/>
                </a:lnTo>
                <a:lnTo>
                  <a:pt x="1582023" y="2426131"/>
                </a:lnTo>
                <a:lnTo>
                  <a:pt x="1559597" y="2467372"/>
                </a:lnTo>
                <a:lnTo>
                  <a:pt x="1532187" y="2506396"/>
                </a:lnTo>
                <a:lnTo>
                  <a:pt x="1499794" y="2542759"/>
                </a:lnTo>
                <a:lnTo>
                  <a:pt x="0" y="4042553"/>
                </a:lnTo>
                <a:close/>
              </a:path>
            </a:pathLst>
          </a:custGeom>
          <a:solidFill>
            <a:srgbClr val="C100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5630788" y="6761577"/>
            <a:ext cx="2657475" cy="3525520"/>
          </a:xfrm>
          <a:custGeom>
            <a:avLst/>
            <a:gdLst/>
            <a:ahLst/>
            <a:cxnLst/>
            <a:rect l="l" t="t" r="r" b="b"/>
            <a:pathLst>
              <a:path w="2657475" h="3525520">
                <a:moveTo>
                  <a:pt x="861004" y="3525421"/>
                </a:moveTo>
                <a:lnTo>
                  <a:pt x="13107" y="3525421"/>
                </a:lnTo>
                <a:lnTo>
                  <a:pt x="12031" y="3517441"/>
                </a:lnTo>
                <a:lnTo>
                  <a:pt x="7218" y="3472700"/>
                </a:lnTo>
                <a:lnTo>
                  <a:pt x="3609" y="3427866"/>
                </a:lnTo>
                <a:lnTo>
                  <a:pt x="1203" y="3382968"/>
                </a:lnTo>
                <a:lnTo>
                  <a:pt x="0" y="3338030"/>
                </a:lnTo>
                <a:lnTo>
                  <a:pt x="0" y="3293079"/>
                </a:lnTo>
                <a:lnTo>
                  <a:pt x="1170" y="3249346"/>
                </a:lnTo>
                <a:lnTo>
                  <a:pt x="1203" y="3248142"/>
                </a:lnTo>
                <a:lnTo>
                  <a:pt x="3495" y="3205373"/>
                </a:lnTo>
                <a:lnTo>
                  <a:pt x="7218" y="3158411"/>
                </a:lnTo>
                <a:lnTo>
                  <a:pt x="12031" y="3113671"/>
                </a:lnTo>
                <a:lnTo>
                  <a:pt x="18046" y="3069049"/>
                </a:lnTo>
                <a:lnTo>
                  <a:pt x="25265" y="3024571"/>
                </a:lnTo>
                <a:lnTo>
                  <a:pt x="33687" y="2980263"/>
                </a:lnTo>
                <a:lnTo>
                  <a:pt x="43312" y="2936153"/>
                </a:lnTo>
                <a:lnTo>
                  <a:pt x="54140" y="2892265"/>
                </a:lnTo>
                <a:lnTo>
                  <a:pt x="66171" y="2848627"/>
                </a:lnTo>
                <a:lnTo>
                  <a:pt x="79406" y="2805264"/>
                </a:lnTo>
                <a:lnTo>
                  <a:pt x="93843" y="2762203"/>
                </a:lnTo>
                <a:lnTo>
                  <a:pt x="109484" y="2719470"/>
                </a:lnTo>
                <a:lnTo>
                  <a:pt x="126328" y="2677090"/>
                </a:lnTo>
                <a:lnTo>
                  <a:pt x="144375" y="2635091"/>
                </a:lnTo>
                <a:lnTo>
                  <a:pt x="163625" y="2593499"/>
                </a:lnTo>
                <a:lnTo>
                  <a:pt x="184078" y="2552339"/>
                </a:lnTo>
                <a:lnTo>
                  <a:pt x="205734" y="2511639"/>
                </a:lnTo>
                <a:lnTo>
                  <a:pt x="228593" y="2471423"/>
                </a:lnTo>
                <a:lnTo>
                  <a:pt x="252656" y="2431719"/>
                </a:lnTo>
                <a:lnTo>
                  <a:pt x="277921" y="2392553"/>
                </a:lnTo>
                <a:lnTo>
                  <a:pt x="304390" y="2353950"/>
                </a:lnTo>
                <a:lnTo>
                  <a:pt x="332062" y="2315937"/>
                </a:lnTo>
                <a:lnTo>
                  <a:pt x="360937" y="2278541"/>
                </a:lnTo>
                <a:lnTo>
                  <a:pt x="391015" y="2241787"/>
                </a:lnTo>
                <a:lnTo>
                  <a:pt x="422296" y="2205702"/>
                </a:lnTo>
                <a:lnTo>
                  <a:pt x="454781" y="2170312"/>
                </a:lnTo>
                <a:lnTo>
                  <a:pt x="488468" y="2135643"/>
                </a:lnTo>
                <a:lnTo>
                  <a:pt x="2502221" y="121992"/>
                </a:lnTo>
                <a:lnTo>
                  <a:pt x="2536630" y="89442"/>
                </a:lnTo>
                <a:lnTo>
                  <a:pt x="2572384" y="59217"/>
                </a:lnTo>
                <a:lnTo>
                  <a:pt x="2609384" y="31317"/>
                </a:lnTo>
                <a:lnTo>
                  <a:pt x="2647529" y="5743"/>
                </a:lnTo>
                <a:lnTo>
                  <a:pt x="2657210" y="0"/>
                </a:lnTo>
                <a:lnTo>
                  <a:pt x="2657210" y="1146849"/>
                </a:lnTo>
                <a:lnTo>
                  <a:pt x="1078591" y="2725509"/>
                </a:lnTo>
                <a:lnTo>
                  <a:pt x="1046023" y="2759937"/>
                </a:lnTo>
                <a:lnTo>
                  <a:pt x="1015781" y="2795708"/>
                </a:lnTo>
                <a:lnTo>
                  <a:pt x="987866" y="2832722"/>
                </a:lnTo>
                <a:lnTo>
                  <a:pt x="962277" y="2870880"/>
                </a:lnTo>
                <a:lnTo>
                  <a:pt x="939014" y="2910081"/>
                </a:lnTo>
                <a:lnTo>
                  <a:pt x="918078" y="2950228"/>
                </a:lnTo>
                <a:lnTo>
                  <a:pt x="899467" y="2991219"/>
                </a:lnTo>
                <a:lnTo>
                  <a:pt x="883183" y="3032956"/>
                </a:lnTo>
                <a:lnTo>
                  <a:pt x="869226" y="3075339"/>
                </a:lnTo>
                <a:lnTo>
                  <a:pt x="857594" y="3118270"/>
                </a:lnTo>
                <a:lnTo>
                  <a:pt x="848289" y="3161647"/>
                </a:lnTo>
                <a:lnTo>
                  <a:pt x="841310" y="3205373"/>
                </a:lnTo>
                <a:lnTo>
                  <a:pt x="836658" y="3249346"/>
                </a:lnTo>
                <a:lnTo>
                  <a:pt x="834352" y="3293079"/>
                </a:lnTo>
                <a:lnTo>
                  <a:pt x="834352" y="3338030"/>
                </a:lnTo>
                <a:lnTo>
                  <a:pt x="836658" y="3381764"/>
                </a:lnTo>
                <a:lnTo>
                  <a:pt x="841310" y="3425736"/>
                </a:lnTo>
                <a:lnTo>
                  <a:pt x="848289" y="3469460"/>
                </a:lnTo>
                <a:lnTo>
                  <a:pt x="857594" y="3512836"/>
                </a:lnTo>
                <a:lnTo>
                  <a:pt x="861004" y="3525421"/>
                </a:lnTo>
                <a:close/>
              </a:path>
              <a:path w="2657475" h="3525520">
                <a:moveTo>
                  <a:pt x="2048243" y="3525421"/>
                </a:moveTo>
                <a:lnTo>
                  <a:pt x="1308441" y="3525421"/>
                </a:lnTo>
                <a:lnTo>
                  <a:pt x="1291203" y="3493727"/>
                </a:lnTo>
                <a:lnTo>
                  <a:pt x="1273757" y="3450712"/>
                </a:lnTo>
                <a:lnTo>
                  <a:pt x="1261295" y="3406367"/>
                </a:lnTo>
                <a:lnTo>
                  <a:pt x="1253818" y="3361135"/>
                </a:lnTo>
                <a:lnTo>
                  <a:pt x="1251326" y="3315458"/>
                </a:lnTo>
                <a:lnTo>
                  <a:pt x="1253818" y="3269781"/>
                </a:lnTo>
                <a:lnTo>
                  <a:pt x="1261295" y="3224547"/>
                </a:lnTo>
                <a:lnTo>
                  <a:pt x="1273757" y="3180199"/>
                </a:lnTo>
                <a:lnTo>
                  <a:pt x="1291203" y="3137181"/>
                </a:lnTo>
                <a:lnTo>
                  <a:pt x="1313634" y="3095936"/>
                </a:lnTo>
                <a:lnTo>
                  <a:pt x="1341049" y="3056906"/>
                </a:lnTo>
                <a:lnTo>
                  <a:pt x="1373449" y="3020536"/>
                </a:lnTo>
                <a:lnTo>
                  <a:pt x="2657210" y="1736890"/>
                </a:lnTo>
                <a:lnTo>
                  <a:pt x="2657210" y="2916508"/>
                </a:lnTo>
                <a:lnTo>
                  <a:pt x="2048243" y="3525421"/>
                </a:lnTo>
                <a:close/>
              </a:path>
              <a:path w="2657475" h="3525520">
                <a:moveTo>
                  <a:pt x="2657210" y="3525421"/>
                </a:moveTo>
                <a:lnTo>
                  <a:pt x="2638522" y="3525421"/>
                </a:lnTo>
                <a:lnTo>
                  <a:pt x="2657210" y="3506733"/>
                </a:lnTo>
                <a:lnTo>
                  <a:pt x="2657210" y="3525421"/>
                </a:lnTo>
                <a:close/>
              </a:path>
            </a:pathLst>
          </a:custGeom>
          <a:solidFill>
            <a:srgbClr val="C100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4171564" y="1757362"/>
            <a:ext cx="9945370" cy="0"/>
          </a:xfrm>
          <a:custGeom>
            <a:avLst/>
            <a:gdLst/>
            <a:ahLst/>
            <a:cxnLst/>
            <a:rect l="l" t="t" r="r" b="b"/>
            <a:pathLst>
              <a:path w="9945369" h="0">
                <a:moveTo>
                  <a:pt x="0" y="0"/>
                </a:moveTo>
                <a:lnTo>
                  <a:pt x="9944870" y="0"/>
                </a:lnTo>
              </a:path>
            </a:pathLst>
          </a:custGeom>
          <a:ln w="28574">
            <a:solidFill>
              <a:srgbClr val="C100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4219104" y="9244012"/>
            <a:ext cx="9945370" cy="0"/>
          </a:xfrm>
          <a:custGeom>
            <a:avLst/>
            <a:gdLst/>
            <a:ahLst/>
            <a:cxnLst/>
            <a:rect l="l" t="t" r="r" b="b"/>
            <a:pathLst>
              <a:path w="9945369" h="0">
                <a:moveTo>
                  <a:pt x="0" y="0"/>
                </a:moveTo>
                <a:lnTo>
                  <a:pt x="9944870" y="0"/>
                </a:lnTo>
              </a:path>
            </a:pathLst>
          </a:custGeom>
          <a:ln w="28574">
            <a:solidFill>
              <a:srgbClr val="C100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374916" y="1003363"/>
            <a:ext cx="1538166" cy="330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4733223"/>
            <a:ext cx="9626600" cy="5549900"/>
          </a:xfrm>
          <a:custGeom>
            <a:avLst/>
            <a:gdLst/>
            <a:ahLst/>
            <a:cxnLst/>
            <a:rect l="l" t="t" r="r" b="b"/>
            <a:pathLst>
              <a:path w="9626600" h="5549900">
                <a:moveTo>
                  <a:pt x="1174969" y="12699"/>
                </a:moveTo>
                <a:lnTo>
                  <a:pt x="813900" y="12699"/>
                </a:lnTo>
                <a:lnTo>
                  <a:pt x="858879" y="0"/>
                </a:lnTo>
                <a:lnTo>
                  <a:pt x="1129991" y="0"/>
                </a:lnTo>
                <a:lnTo>
                  <a:pt x="1174969" y="12699"/>
                </a:lnTo>
                <a:close/>
              </a:path>
              <a:path w="9626600" h="5549900">
                <a:moveTo>
                  <a:pt x="4573216" y="12699"/>
                </a:moveTo>
                <a:lnTo>
                  <a:pt x="3992566" y="12699"/>
                </a:lnTo>
                <a:lnTo>
                  <a:pt x="4037114" y="0"/>
                </a:lnTo>
                <a:lnTo>
                  <a:pt x="4528669" y="0"/>
                </a:lnTo>
                <a:lnTo>
                  <a:pt x="4573216" y="12699"/>
                </a:lnTo>
                <a:close/>
              </a:path>
              <a:path w="9626600" h="5549900">
                <a:moveTo>
                  <a:pt x="1308658" y="38099"/>
                </a:moveTo>
                <a:lnTo>
                  <a:pt x="680202" y="38099"/>
                </a:lnTo>
                <a:lnTo>
                  <a:pt x="769098" y="12699"/>
                </a:lnTo>
                <a:lnTo>
                  <a:pt x="1219769" y="12699"/>
                </a:lnTo>
                <a:lnTo>
                  <a:pt x="1308658" y="38099"/>
                </a:lnTo>
                <a:close/>
              </a:path>
              <a:path w="9626600" h="5549900">
                <a:moveTo>
                  <a:pt x="4662092" y="25399"/>
                </a:moveTo>
                <a:lnTo>
                  <a:pt x="3903691" y="25399"/>
                </a:lnTo>
                <a:lnTo>
                  <a:pt x="3948088" y="12699"/>
                </a:lnTo>
                <a:lnTo>
                  <a:pt x="4617694" y="12699"/>
                </a:lnTo>
                <a:lnTo>
                  <a:pt x="4662092" y="25399"/>
                </a:lnTo>
                <a:close/>
              </a:path>
              <a:path w="9626600" h="5549900">
                <a:moveTo>
                  <a:pt x="4750603" y="38099"/>
                </a:moveTo>
                <a:lnTo>
                  <a:pt x="3815179" y="38099"/>
                </a:lnTo>
                <a:lnTo>
                  <a:pt x="3859384" y="25399"/>
                </a:lnTo>
                <a:lnTo>
                  <a:pt x="4706398" y="25399"/>
                </a:lnTo>
                <a:lnTo>
                  <a:pt x="4750603" y="38099"/>
                </a:lnTo>
                <a:close/>
              </a:path>
              <a:path w="9626600" h="5549900">
                <a:moveTo>
                  <a:pt x="0" y="2285999"/>
                </a:moveTo>
                <a:lnTo>
                  <a:pt x="0" y="457199"/>
                </a:lnTo>
                <a:lnTo>
                  <a:pt x="77543" y="368299"/>
                </a:lnTo>
                <a:lnTo>
                  <a:pt x="112548" y="342899"/>
                </a:lnTo>
                <a:lnTo>
                  <a:pt x="148483" y="304799"/>
                </a:lnTo>
                <a:lnTo>
                  <a:pt x="185306" y="279399"/>
                </a:lnTo>
                <a:lnTo>
                  <a:pt x="222971" y="253999"/>
                </a:lnTo>
                <a:lnTo>
                  <a:pt x="261434" y="215899"/>
                </a:lnTo>
                <a:lnTo>
                  <a:pt x="300651" y="190499"/>
                </a:lnTo>
                <a:lnTo>
                  <a:pt x="340577" y="165099"/>
                </a:lnTo>
                <a:lnTo>
                  <a:pt x="381168" y="152399"/>
                </a:lnTo>
                <a:lnTo>
                  <a:pt x="464169" y="101599"/>
                </a:lnTo>
                <a:lnTo>
                  <a:pt x="592548" y="63499"/>
                </a:lnTo>
                <a:lnTo>
                  <a:pt x="636198" y="38099"/>
                </a:lnTo>
                <a:lnTo>
                  <a:pt x="1352659" y="38099"/>
                </a:lnTo>
                <a:lnTo>
                  <a:pt x="1396305" y="63499"/>
                </a:lnTo>
                <a:lnTo>
                  <a:pt x="1524669" y="101599"/>
                </a:lnTo>
                <a:lnTo>
                  <a:pt x="1607656" y="152399"/>
                </a:lnTo>
                <a:lnTo>
                  <a:pt x="1648240" y="165099"/>
                </a:lnTo>
                <a:lnTo>
                  <a:pt x="1688159" y="190499"/>
                </a:lnTo>
                <a:lnTo>
                  <a:pt x="1727368" y="215899"/>
                </a:lnTo>
                <a:lnTo>
                  <a:pt x="1765822" y="253999"/>
                </a:lnTo>
                <a:lnTo>
                  <a:pt x="1803478" y="279399"/>
                </a:lnTo>
                <a:lnTo>
                  <a:pt x="1840292" y="304799"/>
                </a:lnTo>
                <a:lnTo>
                  <a:pt x="1876217" y="342899"/>
                </a:lnTo>
                <a:lnTo>
                  <a:pt x="1911212" y="368299"/>
                </a:lnTo>
                <a:lnTo>
                  <a:pt x="0" y="2285999"/>
                </a:lnTo>
                <a:close/>
              </a:path>
              <a:path w="9626600" h="5549900">
                <a:moveTo>
                  <a:pt x="0" y="5041899"/>
                </a:moveTo>
                <a:lnTo>
                  <a:pt x="0" y="3200399"/>
                </a:lnTo>
                <a:lnTo>
                  <a:pt x="2449275" y="749299"/>
                </a:lnTo>
                <a:lnTo>
                  <a:pt x="2483644" y="723899"/>
                </a:lnTo>
                <a:lnTo>
                  <a:pt x="2518480" y="685799"/>
                </a:lnTo>
                <a:lnTo>
                  <a:pt x="2553771" y="660399"/>
                </a:lnTo>
                <a:lnTo>
                  <a:pt x="2589506" y="622299"/>
                </a:lnTo>
                <a:lnTo>
                  <a:pt x="2625675" y="596899"/>
                </a:lnTo>
                <a:lnTo>
                  <a:pt x="2662268" y="558799"/>
                </a:lnTo>
                <a:lnTo>
                  <a:pt x="2699273" y="533399"/>
                </a:lnTo>
                <a:lnTo>
                  <a:pt x="2774478" y="482599"/>
                </a:lnTo>
                <a:lnTo>
                  <a:pt x="2812656" y="444499"/>
                </a:lnTo>
                <a:lnTo>
                  <a:pt x="2929366" y="368299"/>
                </a:lnTo>
                <a:lnTo>
                  <a:pt x="2968958" y="355599"/>
                </a:lnTo>
                <a:lnTo>
                  <a:pt x="3089653" y="279399"/>
                </a:lnTo>
                <a:lnTo>
                  <a:pt x="3130489" y="266699"/>
                </a:lnTo>
                <a:lnTo>
                  <a:pt x="3171608" y="241299"/>
                </a:lnTo>
                <a:lnTo>
                  <a:pt x="3213000" y="228599"/>
                </a:lnTo>
                <a:lnTo>
                  <a:pt x="3254655" y="203199"/>
                </a:lnTo>
                <a:lnTo>
                  <a:pt x="3296562" y="190499"/>
                </a:lnTo>
                <a:lnTo>
                  <a:pt x="3338709" y="165099"/>
                </a:lnTo>
                <a:lnTo>
                  <a:pt x="3771087" y="38099"/>
                </a:lnTo>
                <a:lnTo>
                  <a:pt x="4794695" y="38099"/>
                </a:lnTo>
                <a:lnTo>
                  <a:pt x="5227073" y="165099"/>
                </a:lnTo>
                <a:lnTo>
                  <a:pt x="5269220" y="190499"/>
                </a:lnTo>
                <a:lnTo>
                  <a:pt x="5311127" y="203199"/>
                </a:lnTo>
                <a:lnTo>
                  <a:pt x="5352782" y="228599"/>
                </a:lnTo>
                <a:lnTo>
                  <a:pt x="5394174" y="241299"/>
                </a:lnTo>
                <a:lnTo>
                  <a:pt x="5435293" y="266699"/>
                </a:lnTo>
                <a:lnTo>
                  <a:pt x="5476129" y="279399"/>
                </a:lnTo>
                <a:lnTo>
                  <a:pt x="5596824" y="355599"/>
                </a:lnTo>
                <a:lnTo>
                  <a:pt x="5636416" y="368299"/>
                </a:lnTo>
                <a:lnTo>
                  <a:pt x="5753126" y="444499"/>
                </a:lnTo>
                <a:lnTo>
                  <a:pt x="5791304" y="482599"/>
                </a:lnTo>
                <a:lnTo>
                  <a:pt x="5866509" y="533399"/>
                </a:lnTo>
                <a:lnTo>
                  <a:pt x="5903514" y="558799"/>
                </a:lnTo>
                <a:lnTo>
                  <a:pt x="5940106" y="596899"/>
                </a:lnTo>
                <a:lnTo>
                  <a:pt x="5976276" y="622299"/>
                </a:lnTo>
                <a:lnTo>
                  <a:pt x="6012011" y="660399"/>
                </a:lnTo>
                <a:lnTo>
                  <a:pt x="6047302" y="685799"/>
                </a:lnTo>
                <a:lnTo>
                  <a:pt x="6082137" y="723899"/>
                </a:lnTo>
                <a:lnTo>
                  <a:pt x="6116508" y="749299"/>
                </a:lnTo>
                <a:lnTo>
                  <a:pt x="6149442" y="787399"/>
                </a:lnTo>
                <a:lnTo>
                  <a:pt x="6179240" y="825499"/>
                </a:lnTo>
                <a:lnTo>
                  <a:pt x="6205902" y="863599"/>
                </a:lnTo>
                <a:lnTo>
                  <a:pt x="6229426" y="901699"/>
                </a:lnTo>
                <a:lnTo>
                  <a:pt x="6249814" y="952499"/>
                </a:lnTo>
                <a:lnTo>
                  <a:pt x="6267066" y="990599"/>
                </a:lnTo>
                <a:lnTo>
                  <a:pt x="6281181" y="1028699"/>
                </a:lnTo>
                <a:lnTo>
                  <a:pt x="6292159" y="1079499"/>
                </a:lnTo>
                <a:lnTo>
                  <a:pt x="6300001" y="1117599"/>
                </a:lnTo>
                <a:lnTo>
                  <a:pt x="6304705" y="1168399"/>
                </a:lnTo>
                <a:lnTo>
                  <a:pt x="6306274" y="1206499"/>
                </a:lnTo>
                <a:lnTo>
                  <a:pt x="6304705" y="1257299"/>
                </a:lnTo>
                <a:lnTo>
                  <a:pt x="6301177" y="1295399"/>
                </a:lnTo>
                <a:lnTo>
                  <a:pt x="4147273" y="1295399"/>
                </a:lnTo>
                <a:lnTo>
                  <a:pt x="4102295" y="1308099"/>
                </a:lnTo>
                <a:lnTo>
                  <a:pt x="4057492" y="1308099"/>
                </a:lnTo>
                <a:lnTo>
                  <a:pt x="3752543" y="1396999"/>
                </a:lnTo>
                <a:lnTo>
                  <a:pt x="3669531" y="1447799"/>
                </a:lnTo>
                <a:lnTo>
                  <a:pt x="3628932" y="1473199"/>
                </a:lnTo>
                <a:lnTo>
                  <a:pt x="3588998" y="1485899"/>
                </a:lnTo>
                <a:lnTo>
                  <a:pt x="3549772" y="1511299"/>
                </a:lnTo>
                <a:lnTo>
                  <a:pt x="3511298" y="1549399"/>
                </a:lnTo>
                <a:lnTo>
                  <a:pt x="3473622" y="1574799"/>
                </a:lnTo>
                <a:lnTo>
                  <a:pt x="3436788" y="1600199"/>
                </a:lnTo>
                <a:lnTo>
                  <a:pt x="3400839" y="1638299"/>
                </a:lnTo>
                <a:lnTo>
                  <a:pt x="3365821" y="1676399"/>
                </a:lnTo>
                <a:lnTo>
                  <a:pt x="0" y="5041899"/>
                </a:lnTo>
                <a:close/>
              </a:path>
              <a:path w="9626600" h="5549900">
                <a:moveTo>
                  <a:pt x="5748443" y="1854199"/>
                </a:moveTo>
                <a:lnTo>
                  <a:pt x="5567883" y="1854199"/>
                </a:lnTo>
                <a:lnTo>
                  <a:pt x="5392940" y="1803399"/>
                </a:lnTo>
                <a:lnTo>
                  <a:pt x="5351411" y="1777999"/>
                </a:lnTo>
                <a:lnTo>
                  <a:pt x="5311119" y="1765299"/>
                </a:lnTo>
                <a:lnTo>
                  <a:pt x="5272241" y="1727199"/>
                </a:lnTo>
                <a:lnTo>
                  <a:pt x="5234955" y="1701799"/>
                </a:lnTo>
                <a:lnTo>
                  <a:pt x="5199437" y="1676399"/>
                </a:lnTo>
                <a:lnTo>
                  <a:pt x="5164453" y="1638299"/>
                </a:lnTo>
                <a:lnTo>
                  <a:pt x="5128538" y="1600199"/>
                </a:lnTo>
                <a:lnTo>
                  <a:pt x="5091735" y="1574799"/>
                </a:lnTo>
                <a:lnTo>
                  <a:pt x="5054089" y="1549399"/>
                </a:lnTo>
                <a:lnTo>
                  <a:pt x="5015644" y="1511299"/>
                </a:lnTo>
                <a:lnTo>
                  <a:pt x="4976445" y="1485899"/>
                </a:lnTo>
                <a:lnTo>
                  <a:pt x="4936536" y="1473199"/>
                </a:lnTo>
                <a:lnTo>
                  <a:pt x="4895960" y="1447799"/>
                </a:lnTo>
                <a:lnTo>
                  <a:pt x="4812990" y="1396999"/>
                </a:lnTo>
                <a:lnTo>
                  <a:pt x="4508138" y="1308099"/>
                </a:lnTo>
                <a:lnTo>
                  <a:pt x="4463343" y="1308099"/>
                </a:lnTo>
                <a:lnTo>
                  <a:pt x="4418370" y="1295399"/>
                </a:lnTo>
                <a:lnTo>
                  <a:pt x="6301177" y="1295399"/>
                </a:lnTo>
                <a:lnTo>
                  <a:pt x="6300001" y="1308099"/>
                </a:lnTo>
                <a:lnTo>
                  <a:pt x="6292159" y="1346199"/>
                </a:lnTo>
                <a:lnTo>
                  <a:pt x="6281181" y="1396999"/>
                </a:lnTo>
                <a:lnTo>
                  <a:pt x="6267066" y="1435099"/>
                </a:lnTo>
                <a:lnTo>
                  <a:pt x="6249814" y="1473199"/>
                </a:lnTo>
                <a:lnTo>
                  <a:pt x="6229426" y="1523999"/>
                </a:lnTo>
                <a:lnTo>
                  <a:pt x="6205902" y="1562099"/>
                </a:lnTo>
                <a:lnTo>
                  <a:pt x="6179240" y="1600199"/>
                </a:lnTo>
                <a:lnTo>
                  <a:pt x="6149442" y="1638299"/>
                </a:lnTo>
                <a:lnTo>
                  <a:pt x="6116508" y="1676399"/>
                </a:lnTo>
                <a:lnTo>
                  <a:pt x="6081058" y="1701799"/>
                </a:lnTo>
                <a:lnTo>
                  <a:pt x="6043833" y="1727199"/>
                </a:lnTo>
                <a:lnTo>
                  <a:pt x="6005011" y="1765299"/>
                </a:lnTo>
                <a:lnTo>
                  <a:pt x="5964768" y="1777999"/>
                </a:lnTo>
                <a:lnTo>
                  <a:pt x="5923281" y="1803399"/>
                </a:lnTo>
                <a:lnTo>
                  <a:pt x="5748443" y="1854199"/>
                </a:lnTo>
                <a:close/>
              </a:path>
              <a:path w="9626600" h="5549900">
                <a:moveTo>
                  <a:pt x="2239241" y="5549899"/>
                </a:moveTo>
                <a:lnTo>
                  <a:pt x="405656" y="5549899"/>
                </a:lnTo>
                <a:lnTo>
                  <a:pt x="3824619" y="2133599"/>
                </a:lnTo>
                <a:lnTo>
                  <a:pt x="3860068" y="2095499"/>
                </a:lnTo>
                <a:lnTo>
                  <a:pt x="3897292" y="2070099"/>
                </a:lnTo>
                <a:lnTo>
                  <a:pt x="3936114" y="2044699"/>
                </a:lnTo>
                <a:lnTo>
                  <a:pt x="3976355" y="2019299"/>
                </a:lnTo>
                <a:lnTo>
                  <a:pt x="4017838" y="1993899"/>
                </a:lnTo>
                <a:lnTo>
                  <a:pt x="4060387" y="1981199"/>
                </a:lnTo>
                <a:lnTo>
                  <a:pt x="4192647" y="1943099"/>
                </a:lnTo>
                <a:lnTo>
                  <a:pt x="4373135" y="1943099"/>
                </a:lnTo>
                <a:lnTo>
                  <a:pt x="4505395" y="1981199"/>
                </a:lnTo>
                <a:lnTo>
                  <a:pt x="4547943" y="1993899"/>
                </a:lnTo>
                <a:lnTo>
                  <a:pt x="4589427" y="2019299"/>
                </a:lnTo>
                <a:lnTo>
                  <a:pt x="4629668" y="2044699"/>
                </a:lnTo>
                <a:lnTo>
                  <a:pt x="4668490" y="2070099"/>
                </a:lnTo>
                <a:lnTo>
                  <a:pt x="4705714" y="2095499"/>
                </a:lnTo>
                <a:lnTo>
                  <a:pt x="4741164" y="2133599"/>
                </a:lnTo>
                <a:lnTo>
                  <a:pt x="4774098" y="2158999"/>
                </a:lnTo>
                <a:lnTo>
                  <a:pt x="4803896" y="2197099"/>
                </a:lnTo>
                <a:lnTo>
                  <a:pt x="4830558" y="2235199"/>
                </a:lnTo>
                <a:lnTo>
                  <a:pt x="4854082" y="2285999"/>
                </a:lnTo>
                <a:lnTo>
                  <a:pt x="4874471" y="2324099"/>
                </a:lnTo>
                <a:lnTo>
                  <a:pt x="4891722" y="2362199"/>
                </a:lnTo>
                <a:lnTo>
                  <a:pt x="4905837" y="2412999"/>
                </a:lnTo>
                <a:lnTo>
                  <a:pt x="4916815" y="2451099"/>
                </a:lnTo>
                <a:lnTo>
                  <a:pt x="4924657" y="2501899"/>
                </a:lnTo>
                <a:lnTo>
                  <a:pt x="4929362" y="2539999"/>
                </a:lnTo>
                <a:lnTo>
                  <a:pt x="4930930" y="2590799"/>
                </a:lnTo>
                <a:lnTo>
                  <a:pt x="4929362" y="2628899"/>
                </a:lnTo>
                <a:lnTo>
                  <a:pt x="4924657" y="2679699"/>
                </a:lnTo>
                <a:lnTo>
                  <a:pt x="4916815" y="2717799"/>
                </a:lnTo>
                <a:lnTo>
                  <a:pt x="4905837" y="2768599"/>
                </a:lnTo>
                <a:lnTo>
                  <a:pt x="4891722" y="2806699"/>
                </a:lnTo>
                <a:lnTo>
                  <a:pt x="4874471" y="2857499"/>
                </a:lnTo>
                <a:lnTo>
                  <a:pt x="4854082" y="2895599"/>
                </a:lnTo>
                <a:lnTo>
                  <a:pt x="4830558" y="2933699"/>
                </a:lnTo>
                <a:lnTo>
                  <a:pt x="4803896" y="2971799"/>
                </a:lnTo>
                <a:lnTo>
                  <a:pt x="4774098" y="3009899"/>
                </a:lnTo>
                <a:lnTo>
                  <a:pt x="4741164" y="3047999"/>
                </a:lnTo>
                <a:lnTo>
                  <a:pt x="2239241" y="5549899"/>
                </a:lnTo>
                <a:close/>
              </a:path>
              <a:path w="9626600" h="5549900">
                <a:moveTo>
                  <a:pt x="7234748" y="2755899"/>
                </a:moveTo>
                <a:lnTo>
                  <a:pt x="6832406" y="2755899"/>
                </a:lnTo>
                <a:lnTo>
                  <a:pt x="6877061" y="2743199"/>
                </a:lnTo>
                <a:lnTo>
                  <a:pt x="7190094" y="2743199"/>
                </a:lnTo>
                <a:lnTo>
                  <a:pt x="7234748" y="2755899"/>
                </a:lnTo>
                <a:close/>
              </a:path>
              <a:path w="9626600" h="5549900">
                <a:moveTo>
                  <a:pt x="7368380" y="2768599"/>
                </a:moveTo>
                <a:lnTo>
                  <a:pt x="6698774" y="2768599"/>
                </a:lnTo>
                <a:lnTo>
                  <a:pt x="6743252" y="2755899"/>
                </a:lnTo>
                <a:lnTo>
                  <a:pt x="7323902" y="2755899"/>
                </a:lnTo>
                <a:lnTo>
                  <a:pt x="7368380" y="2768599"/>
                </a:lnTo>
                <a:close/>
              </a:path>
              <a:path w="9626600" h="5549900">
                <a:moveTo>
                  <a:pt x="7457084" y="2781299"/>
                </a:moveTo>
                <a:lnTo>
                  <a:pt x="6610070" y="2781299"/>
                </a:lnTo>
                <a:lnTo>
                  <a:pt x="6654377" y="2768599"/>
                </a:lnTo>
                <a:lnTo>
                  <a:pt x="7412778" y="2768599"/>
                </a:lnTo>
                <a:lnTo>
                  <a:pt x="7457084" y="2781299"/>
                </a:lnTo>
                <a:close/>
              </a:path>
              <a:path w="9626600" h="5549900">
                <a:moveTo>
                  <a:pt x="7633185" y="2819399"/>
                </a:moveTo>
                <a:lnTo>
                  <a:pt x="6433969" y="2819399"/>
                </a:lnTo>
                <a:lnTo>
                  <a:pt x="6565866" y="2781299"/>
                </a:lnTo>
                <a:lnTo>
                  <a:pt x="7501289" y="2781299"/>
                </a:lnTo>
                <a:lnTo>
                  <a:pt x="7633185" y="2819399"/>
                </a:lnTo>
                <a:close/>
              </a:path>
              <a:path w="9626600" h="5549900">
                <a:moveTo>
                  <a:pt x="4989709" y="5549899"/>
                </a:moveTo>
                <a:lnTo>
                  <a:pt x="3156274" y="5549899"/>
                </a:lnTo>
                <a:lnTo>
                  <a:pt x="5199961" y="3505199"/>
                </a:lnTo>
                <a:lnTo>
                  <a:pt x="5234330" y="3467099"/>
                </a:lnTo>
                <a:lnTo>
                  <a:pt x="5269166" y="3441699"/>
                </a:lnTo>
                <a:lnTo>
                  <a:pt x="5304457" y="3403599"/>
                </a:lnTo>
                <a:lnTo>
                  <a:pt x="5340192" y="3378199"/>
                </a:lnTo>
                <a:lnTo>
                  <a:pt x="5376362" y="3340099"/>
                </a:lnTo>
                <a:lnTo>
                  <a:pt x="5449959" y="3289299"/>
                </a:lnTo>
                <a:lnTo>
                  <a:pt x="5487366" y="3251199"/>
                </a:lnTo>
                <a:lnTo>
                  <a:pt x="5525164" y="3225799"/>
                </a:lnTo>
                <a:lnTo>
                  <a:pt x="5640797" y="3149599"/>
                </a:lnTo>
                <a:lnTo>
                  <a:pt x="5759564" y="3073399"/>
                </a:lnTo>
                <a:lnTo>
                  <a:pt x="5799799" y="3060699"/>
                </a:lnTo>
                <a:lnTo>
                  <a:pt x="5881175" y="3009899"/>
                </a:lnTo>
                <a:lnTo>
                  <a:pt x="5922294" y="2997199"/>
                </a:lnTo>
                <a:lnTo>
                  <a:pt x="5963686" y="2971799"/>
                </a:lnTo>
                <a:lnTo>
                  <a:pt x="6005341" y="2959099"/>
                </a:lnTo>
                <a:lnTo>
                  <a:pt x="6047248" y="2933699"/>
                </a:lnTo>
                <a:lnTo>
                  <a:pt x="6174371" y="2895599"/>
                </a:lnTo>
                <a:lnTo>
                  <a:pt x="6217178" y="2870199"/>
                </a:lnTo>
                <a:lnTo>
                  <a:pt x="6390279" y="2819399"/>
                </a:lnTo>
                <a:lnTo>
                  <a:pt x="7676876" y="2819399"/>
                </a:lnTo>
                <a:lnTo>
                  <a:pt x="7849977" y="2870199"/>
                </a:lnTo>
                <a:lnTo>
                  <a:pt x="7892783" y="2895599"/>
                </a:lnTo>
                <a:lnTo>
                  <a:pt x="8019907" y="2933699"/>
                </a:lnTo>
                <a:lnTo>
                  <a:pt x="8061813" y="2959099"/>
                </a:lnTo>
                <a:lnTo>
                  <a:pt x="8103468" y="2971799"/>
                </a:lnTo>
                <a:lnTo>
                  <a:pt x="8144860" y="2997199"/>
                </a:lnTo>
                <a:lnTo>
                  <a:pt x="8185980" y="3009899"/>
                </a:lnTo>
                <a:lnTo>
                  <a:pt x="8267355" y="3060699"/>
                </a:lnTo>
                <a:lnTo>
                  <a:pt x="8307591" y="3073399"/>
                </a:lnTo>
                <a:lnTo>
                  <a:pt x="8426357" y="3149599"/>
                </a:lnTo>
                <a:lnTo>
                  <a:pt x="8541990" y="3225799"/>
                </a:lnTo>
                <a:lnTo>
                  <a:pt x="8579788" y="3251199"/>
                </a:lnTo>
                <a:lnTo>
                  <a:pt x="8617195" y="3289299"/>
                </a:lnTo>
                <a:lnTo>
                  <a:pt x="8690792" y="3340099"/>
                </a:lnTo>
                <a:lnTo>
                  <a:pt x="8726962" y="3378199"/>
                </a:lnTo>
                <a:lnTo>
                  <a:pt x="8762697" y="3403599"/>
                </a:lnTo>
                <a:lnTo>
                  <a:pt x="8797988" y="3441699"/>
                </a:lnTo>
                <a:lnTo>
                  <a:pt x="8832824" y="3467099"/>
                </a:lnTo>
                <a:lnTo>
                  <a:pt x="8867193" y="3505199"/>
                </a:lnTo>
                <a:lnTo>
                  <a:pt x="8900942" y="3543299"/>
                </a:lnTo>
                <a:lnTo>
                  <a:pt x="8933924" y="3568699"/>
                </a:lnTo>
                <a:lnTo>
                  <a:pt x="8966140" y="3606799"/>
                </a:lnTo>
                <a:lnTo>
                  <a:pt x="8997588" y="3644899"/>
                </a:lnTo>
                <a:lnTo>
                  <a:pt x="9028269" y="3682999"/>
                </a:lnTo>
                <a:lnTo>
                  <a:pt x="9058184" y="3721099"/>
                </a:lnTo>
                <a:lnTo>
                  <a:pt x="9087331" y="3759199"/>
                </a:lnTo>
                <a:lnTo>
                  <a:pt x="9115711" y="3797299"/>
                </a:lnTo>
                <a:lnTo>
                  <a:pt x="9143324" y="3835399"/>
                </a:lnTo>
                <a:lnTo>
                  <a:pt x="9170170" y="3873499"/>
                </a:lnTo>
                <a:lnTo>
                  <a:pt x="9196249" y="3911599"/>
                </a:lnTo>
                <a:lnTo>
                  <a:pt x="9221562" y="3949699"/>
                </a:lnTo>
                <a:lnTo>
                  <a:pt x="9246107" y="3987799"/>
                </a:lnTo>
                <a:lnTo>
                  <a:pt x="9269885" y="4025899"/>
                </a:lnTo>
                <a:lnTo>
                  <a:pt x="9277555" y="4038599"/>
                </a:lnTo>
                <a:lnTo>
                  <a:pt x="6942857" y="4038599"/>
                </a:lnTo>
                <a:lnTo>
                  <a:pt x="6897740" y="4051299"/>
                </a:lnTo>
                <a:lnTo>
                  <a:pt x="6852755" y="4051299"/>
                </a:lnTo>
                <a:lnTo>
                  <a:pt x="6807949" y="4063999"/>
                </a:lnTo>
                <a:lnTo>
                  <a:pt x="6763365" y="4063999"/>
                </a:lnTo>
                <a:lnTo>
                  <a:pt x="6588139" y="4114799"/>
                </a:lnTo>
                <a:lnTo>
                  <a:pt x="6545333" y="4140199"/>
                </a:lnTo>
                <a:lnTo>
                  <a:pt x="6503015" y="4152899"/>
                </a:lnTo>
                <a:lnTo>
                  <a:pt x="6461231" y="4178299"/>
                </a:lnTo>
                <a:lnTo>
                  <a:pt x="6420025" y="4190999"/>
                </a:lnTo>
                <a:lnTo>
                  <a:pt x="6379441" y="4216399"/>
                </a:lnTo>
                <a:lnTo>
                  <a:pt x="6339523" y="4241799"/>
                </a:lnTo>
                <a:lnTo>
                  <a:pt x="6300316" y="4267199"/>
                </a:lnTo>
                <a:lnTo>
                  <a:pt x="6261865" y="4292599"/>
                </a:lnTo>
                <a:lnTo>
                  <a:pt x="6224215" y="4317999"/>
                </a:lnTo>
                <a:lnTo>
                  <a:pt x="6187408" y="4356099"/>
                </a:lnTo>
                <a:lnTo>
                  <a:pt x="6151490" y="4381499"/>
                </a:lnTo>
                <a:lnTo>
                  <a:pt x="6116506" y="4419599"/>
                </a:lnTo>
                <a:lnTo>
                  <a:pt x="4989709" y="5549899"/>
                </a:lnTo>
                <a:close/>
              </a:path>
              <a:path w="9626600" h="5549900">
                <a:moveTo>
                  <a:pt x="9618138" y="5549899"/>
                </a:moveTo>
                <a:lnTo>
                  <a:pt x="8312860" y="5549899"/>
                </a:lnTo>
                <a:lnTo>
                  <a:pt x="8317488" y="5511799"/>
                </a:lnTo>
                <a:lnTo>
                  <a:pt x="8322983" y="5473699"/>
                </a:lnTo>
                <a:lnTo>
                  <a:pt x="8326907" y="5422899"/>
                </a:lnTo>
                <a:lnTo>
                  <a:pt x="8329262" y="5384799"/>
                </a:lnTo>
                <a:lnTo>
                  <a:pt x="8330047" y="5333999"/>
                </a:lnTo>
                <a:lnTo>
                  <a:pt x="8329262" y="5295899"/>
                </a:lnTo>
                <a:lnTo>
                  <a:pt x="8326907" y="5245099"/>
                </a:lnTo>
                <a:lnTo>
                  <a:pt x="8322983" y="5206999"/>
                </a:lnTo>
                <a:lnTo>
                  <a:pt x="8317488" y="5156199"/>
                </a:lnTo>
                <a:lnTo>
                  <a:pt x="8310423" y="5118099"/>
                </a:lnTo>
                <a:lnTo>
                  <a:pt x="8301788" y="5067299"/>
                </a:lnTo>
                <a:lnTo>
                  <a:pt x="8291584" y="5029199"/>
                </a:lnTo>
                <a:lnTo>
                  <a:pt x="8279809" y="4978399"/>
                </a:lnTo>
                <a:lnTo>
                  <a:pt x="8266465" y="4940299"/>
                </a:lnTo>
                <a:lnTo>
                  <a:pt x="8251550" y="4889499"/>
                </a:lnTo>
                <a:lnTo>
                  <a:pt x="8235066" y="4851399"/>
                </a:lnTo>
                <a:lnTo>
                  <a:pt x="8217012" y="4813299"/>
                </a:lnTo>
                <a:lnTo>
                  <a:pt x="8197387" y="4762499"/>
                </a:lnTo>
                <a:lnTo>
                  <a:pt x="8176193" y="4724399"/>
                </a:lnTo>
                <a:lnTo>
                  <a:pt x="8153429" y="4686299"/>
                </a:lnTo>
                <a:lnTo>
                  <a:pt x="8129095" y="4648199"/>
                </a:lnTo>
                <a:lnTo>
                  <a:pt x="8103191" y="4610099"/>
                </a:lnTo>
                <a:lnTo>
                  <a:pt x="8075717" y="4571999"/>
                </a:lnTo>
                <a:lnTo>
                  <a:pt x="8046673" y="4533899"/>
                </a:lnTo>
                <a:lnTo>
                  <a:pt x="8016060" y="4495799"/>
                </a:lnTo>
                <a:lnTo>
                  <a:pt x="7983876" y="4457699"/>
                </a:lnTo>
                <a:lnTo>
                  <a:pt x="7950122" y="4419599"/>
                </a:lnTo>
                <a:lnTo>
                  <a:pt x="7915138" y="4381499"/>
                </a:lnTo>
                <a:lnTo>
                  <a:pt x="7879220" y="4356099"/>
                </a:lnTo>
                <a:lnTo>
                  <a:pt x="7842414" y="4317999"/>
                </a:lnTo>
                <a:lnTo>
                  <a:pt x="7804763" y="4292599"/>
                </a:lnTo>
                <a:lnTo>
                  <a:pt x="7766312" y="4267199"/>
                </a:lnTo>
                <a:lnTo>
                  <a:pt x="7727105" y="4241799"/>
                </a:lnTo>
                <a:lnTo>
                  <a:pt x="7687188" y="4216399"/>
                </a:lnTo>
                <a:lnTo>
                  <a:pt x="7646604" y="4190999"/>
                </a:lnTo>
                <a:lnTo>
                  <a:pt x="7605397" y="4178299"/>
                </a:lnTo>
                <a:lnTo>
                  <a:pt x="7563613" y="4152899"/>
                </a:lnTo>
                <a:lnTo>
                  <a:pt x="7521295" y="4140199"/>
                </a:lnTo>
                <a:lnTo>
                  <a:pt x="7478489" y="4114799"/>
                </a:lnTo>
                <a:lnTo>
                  <a:pt x="7303263" y="4063999"/>
                </a:lnTo>
                <a:lnTo>
                  <a:pt x="7258679" y="4063999"/>
                </a:lnTo>
                <a:lnTo>
                  <a:pt x="7213873" y="4051299"/>
                </a:lnTo>
                <a:lnTo>
                  <a:pt x="7168889" y="4051299"/>
                </a:lnTo>
                <a:lnTo>
                  <a:pt x="7123771" y="4038599"/>
                </a:lnTo>
                <a:lnTo>
                  <a:pt x="9277555" y="4038599"/>
                </a:lnTo>
                <a:lnTo>
                  <a:pt x="9292896" y="4063999"/>
                </a:lnTo>
                <a:lnTo>
                  <a:pt x="9315139" y="4102099"/>
                </a:lnTo>
                <a:lnTo>
                  <a:pt x="9336616" y="4140199"/>
                </a:lnTo>
                <a:lnTo>
                  <a:pt x="9357326" y="4190999"/>
                </a:lnTo>
                <a:lnTo>
                  <a:pt x="9377269" y="4229099"/>
                </a:lnTo>
                <a:lnTo>
                  <a:pt x="9396445" y="4267199"/>
                </a:lnTo>
                <a:lnTo>
                  <a:pt x="9414854" y="4305299"/>
                </a:lnTo>
                <a:lnTo>
                  <a:pt x="9432495" y="4356099"/>
                </a:lnTo>
                <a:lnTo>
                  <a:pt x="9449370" y="4394199"/>
                </a:lnTo>
                <a:lnTo>
                  <a:pt x="9465478" y="4432299"/>
                </a:lnTo>
                <a:lnTo>
                  <a:pt x="9480818" y="4483099"/>
                </a:lnTo>
                <a:lnTo>
                  <a:pt x="9495392" y="4521199"/>
                </a:lnTo>
                <a:lnTo>
                  <a:pt x="9509199" y="4559299"/>
                </a:lnTo>
                <a:lnTo>
                  <a:pt x="9522238" y="4610099"/>
                </a:lnTo>
                <a:lnTo>
                  <a:pt x="9534511" y="4648199"/>
                </a:lnTo>
                <a:lnTo>
                  <a:pt x="9546016" y="4698999"/>
                </a:lnTo>
                <a:lnTo>
                  <a:pt x="9556755" y="4737099"/>
                </a:lnTo>
                <a:lnTo>
                  <a:pt x="9566726" y="4787899"/>
                </a:lnTo>
                <a:lnTo>
                  <a:pt x="9575930" y="4825999"/>
                </a:lnTo>
                <a:lnTo>
                  <a:pt x="9584368" y="4864099"/>
                </a:lnTo>
                <a:lnTo>
                  <a:pt x="9592038" y="4914899"/>
                </a:lnTo>
                <a:lnTo>
                  <a:pt x="9598941" y="4952999"/>
                </a:lnTo>
                <a:lnTo>
                  <a:pt x="9605078" y="5003799"/>
                </a:lnTo>
                <a:lnTo>
                  <a:pt x="9610447" y="5041899"/>
                </a:lnTo>
                <a:lnTo>
                  <a:pt x="9615049" y="5092699"/>
                </a:lnTo>
                <a:lnTo>
                  <a:pt x="9618884" y="5130799"/>
                </a:lnTo>
                <a:lnTo>
                  <a:pt x="9624253" y="5219699"/>
                </a:lnTo>
                <a:lnTo>
                  <a:pt x="9625787" y="5270499"/>
                </a:lnTo>
                <a:lnTo>
                  <a:pt x="9626554" y="5321299"/>
                </a:lnTo>
                <a:lnTo>
                  <a:pt x="9626554" y="5359399"/>
                </a:lnTo>
                <a:lnTo>
                  <a:pt x="9625787" y="5410199"/>
                </a:lnTo>
                <a:lnTo>
                  <a:pt x="9624253" y="5448299"/>
                </a:lnTo>
                <a:lnTo>
                  <a:pt x="9621952" y="5499099"/>
                </a:lnTo>
                <a:lnTo>
                  <a:pt x="9618884" y="5537199"/>
                </a:lnTo>
                <a:lnTo>
                  <a:pt x="9618138" y="5549899"/>
                </a:lnTo>
                <a:close/>
              </a:path>
              <a:path w="9626600" h="5549900">
                <a:moveTo>
                  <a:pt x="7123785" y="4698999"/>
                </a:moveTo>
                <a:lnTo>
                  <a:pt x="6943225" y="4698999"/>
                </a:lnTo>
                <a:lnTo>
                  <a:pt x="6988281" y="4686299"/>
                </a:lnTo>
                <a:lnTo>
                  <a:pt x="7078739" y="4686299"/>
                </a:lnTo>
                <a:lnTo>
                  <a:pt x="7123785" y="4698999"/>
                </a:lnTo>
                <a:close/>
              </a:path>
              <a:path w="9626600" h="5549900">
                <a:moveTo>
                  <a:pt x="7646467" y="5549899"/>
                </a:moveTo>
                <a:lnTo>
                  <a:pt x="5906382" y="5549899"/>
                </a:lnTo>
                <a:lnTo>
                  <a:pt x="6574780" y="4876799"/>
                </a:lnTo>
                <a:lnTo>
                  <a:pt x="6610298" y="4851399"/>
                </a:lnTo>
                <a:lnTo>
                  <a:pt x="6647584" y="4813299"/>
                </a:lnTo>
                <a:lnTo>
                  <a:pt x="6686462" y="4787899"/>
                </a:lnTo>
                <a:lnTo>
                  <a:pt x="6726754" y="4762499"/>
                </a:lnTo>
                <a:lnTo>
                  <a:pt x="6768283" y="4749799"/>
                </a:lnTo>
                <a:lnTo>
                  <a:pt x="6810871" y="4724399"/>
                </a:lnTo>
                <a:lnTo>
                  <a:pt x="6898520" y="4698999"/>
                </a:lnTo>
                <a:lnTo>
                  <a:pt x="7168474" y="4698999"/>
                </a:lnTo>
                <a:lnTo>
                  <a:pt x="7256071" y="4724399"/>
                </a:lnTo>
                <a:lnTo>
                  <a:pt x="7298624" y="4749799"/>
                </a:lnTo>
                <a:lnTo>
                  <a:pt x="7340111" y="4762499"/>
                </a:lnTo>
                <a:lnTo>
                  <a:pt x="7380354" y="4787899"/>
                </a:lnTo>
                <a:lnTo>
                  <a:pt x="7419176" y="4813299"/>
                </a:lnTo>
                <a:lnTo>
                  <a:pt x="7456401" y="4851399"/>
                </a:lnTo>
                <a:lnTo>
                  <a:pt x="7491850" y="4876799"/>
                </a:lnTo>
                <a:lnTo>
                  <a:pt x="7524785" y="4914899"/>
                </a:lnTo>
                <a:lnTo>
                  <a:pt x="7554583" y="4952999"/>
                </a:lnTo>
                <a:lnTo>
                  <a:pt x="7581244" y="4991099"/>
                </a:lnTo>
                <a:lnTo>
                  <a:pt x="7604769" y="5029199"/>
                </a:lnTo>
                <a:lnTo>
                  <a:pt x="7625157" y="5067299"/>
                </a:lnTo>
                <a:lnTo>
                  <a:pt x="7642408" y="5118099"/>
                </a:lnTo>
                <a:lnTo>
                  <a:pt x="7656523" y="5156199"/>
                </a:lnTo>
                <a:lnTo>
                  <a:pt x="7667501" y="5206999"/>
                </a:lnTo>
                <a:lnTo>
                  <a:pt x="7675343" y="5245099"/>
                </a:lnTo>
                <a:lnTo>
                  <a:pt x="7680048" y="5295899"/>
                </a:lnTo>
                <a:lnTo>
                  <a:pt x="7681616" y="5333999"/>
                </a:lnTo>
                <a:lnTo>
                  <a:pt x="7680048" y="5384799"/>
                </a:lnTo>
                <a:lnTo>
                  <a:pt x="7675343" y="5422899"/>
                </a:lnTo>
                <a:lnTo>
                  <a:pt x="7667501" y="5473699"/>
                </a:lnTo>
                <a:lnTo>
                  <a:pt x="7656523" y="5511799"/>
                </a:lnTo>
                <a:lnTo>
                  <a:pt x="7646467" y="5549899"/>
                </a:lnTo>
                <a:close/>
              </a:path>
            </a:pathLst>
          </a:custGeom>
          <a:solidFill>
            <a:srgbClr val="C10059">
              <a:alpha val="26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0" y="0"/>
            <a:ext cx="2873375" cy="5656580"/>
          </a:xfrm>
          <a:custGeom>
            <a:avLst/>
            <a:gdLst/>
            <a:ahLst/>
            <a:cxnLst/>
            <a:rect l="l" t="t" r="r" b="b"/>
            <a:pathLst>
              <a:path w="2873375" h="5656580">
                <a:moveTo>
                  <a:pt x="319980" y="10453"/>
                </a:moveTo>
                <a:lnTo>
                  <a:pt x="274292" y="7961"/>
                </a:lnTo>
                <a:lnTo>
                  <a:pt x="229040" y="486"/>
                </a:lnTo>
                <a:lnTo>
                  <a:pt x="227308" y="0"/>
                </a:lnTo>
                <a:lnTo>
                  <a:pt x="412630" y="0"/>
                </a:lnTo>
                <a:lnTo>
                  <a:pt x="410899" y="486"/>
                </a:lnTo>
                <a:lnTo>
                  <a:pt x="365663" y="7961"/>
                </a:lnTo>
                <a:lnTo>
                  <a:pt x="319980" y="10453"/>
                </a:lnTo>
                <a:close/>
              </a:path>
              <a:path w="2873375" h="5656580">
                <a:moveTo>
                  <a:pt x="0" y="2272906"/>
                </a:moveTo>
                <a:lnTo>
                  <a:pt x="0" y="1093323"/>
                </a:lnTo>
                <a:lnTo>
                  <a:pt x="25163" y="1068161"/>
                </a:lnTo>
                <a:lnTo>
                  <a:pt x="59823" y="1034469"/>
                </a:lnTo>
                <a:lnTo>
                  <a:pt x="95205" y="1001979"/>
                </a:lnTo>
                <a:lnTo>
                  <a:pt x="131283" y="970693"/>
                </a:lnTo>
                <a:lnTo>
                  <a:pt x="168029" y="940610"/>
                </a:lnTo>
                <a:lnTo>
                  <a:pt x="205419" y="911731"/>
                </a:lnTo>
                <a:lnTo>
                  <a:pt x="243425" y="884055"/>
                </a:lnTo>
                <a:lnTo>
                  <a:pt x="282021" y="857582"/>
                </a:lnTo>
                <a:lnTo>
                  <a:pt x="321182" y="832312"/>
                </a:lnTo>
                <a:lnTo>
                  <a:pt x="360881" y="808246"/>
                </a:lnTo>
                <a:lnTo>
                  <a:pt x="401091" y="785383"/>
                </a:lnTo>
                <a:lnTo>
                  <a:pt x="441787" y="763723"/>
                </a:lnTo>
                <a:lnTo>
                  <a:pt x="482942" y="743267"/>
                </a:lnTo>
                <a:lnTo>
                  <a:pt x="524530" y="724014"/>
                </a:lnTo>
                <a:lnTo>
                  <a:pt x="566524" y="705964"/>
                </a:lnTo>
                <a:lnTo>
                  <a:pt x="608900" y="689118"/>
                </a:lnTo>
                <a:lnTo>
                  <a:pt x="651629" y="673475"/>
                </a:lnTo>
                <a:lnTo>
                  <a:pt x="694686" y="659035"/>
                </a:lnTo>
                <a:lnTo>
                  <a:pt x="738046" y="645799"/>
                </a:lnTo>
                <a:lnTo>
                  <a:pt x="781680" y="633766"/>
                </a:lnTo>
                <a:lnTo>
                  <a:pt x="825564" y="622936"/>
                </a:lnTo>
                <a:lnTo>
                  <a:pt x="869671" y="613309"/>
                </a:lnTo>
                <a:lnTo>
                  <a:pt x="913975" y="604886"/>
                </a:lnTo>
                <a:lnTo>
                  <a:pt x="958450" y="597666"/>
                </a:lnTo>
                <a:lnTo>
                  <a:pt x="1003068" y="591650"/>
                </a:lnTo>
                <a:lnTo>
                  <a:pt x="1047805" y="586836"/>
                </a:lnTo>
                <a:lnTo>
                  <a:pt x="1092634" y="583226"/>
                </a:lnTo>
                <a:lnTo>
                  <a:pt x="1137528" y="580820"/>
                </a:lnTo>
                <a:lnTo>
                  <a:pt x="1182462" y="579617"/>
                </a:lnTo>
                <a:lnTo>
                  <a:pt x="1227409" y="579617"/>
                </a:lnTo>
                <a:lnTo>
                  <a:pt x="1272342" y="580820"/>
                </a:lnTo>
                <a:lnTo>
                  <a:pt x="1317237" y="583226"/>
                </a:lnTo>
                <a:lnTo>
                  <a:pt x="1362065" y="586836"/>
                </a:lnTo>
                <a:lnTo>
                  <a:pt x="1406802" y="591650"/>
                </a:lnTo>
                <a:lnTo>
                  <a:pt x="1451421" y="597666"/>
                </a:lnTo>
                <a:lnTo>
                  <a:pt x="1495895" y="604886"/>
                </a:lnTo>
                <a:lnTo>
                  <a:pt x="1540199" y="613309"/>
                </a:lnTo>
                <a:lnTo>
                  <a:pt x="1584306" y="622936"/>
                </a:lnTo>
                <a:lnTo>
                  <a:pt x="1628190" y="633766"/>
                </a:lnTo>
                <a:lnTo>
                  <a:pt x="1671825" y="645799"/>
                </a:lnTo>
                <a:lnTo>
                  <a:pt x="1715184" y="659035"/>
                </a:lnTo>
                <a:lnTo>
                  <a:pt x="1758242" y="673475"/>
                </a:lnTo>
                <a:lnTo>
                  <a:pt x="1800971" y="689118"/>
                </a:lnTo>
                <a:lnTo>
                  <a:pt x="1843346" y="705964"/>
                </a:lnTo>
                <a:lnTo>
                  <a:pt x="1885341" y="724014"/>
                </a:lnTo>
                <a:lnTo>
                  <a:pt x="1926929" y="743267"/>
                </a:lnTo>
                <a:lnTo>
                  <a:pt x="1968084" y="763723"/>
                </a:lnTo>
                <a:lnTo>
                  <a:pt x="2008779" y="785383"/>
                </a:lnTo>
                <a:lnTo>
                  <a:pt x="2048990" y="808246"/>
                </a:lnTo>
                <a:lnTo>
                  <a:pt x="2088688" y="832312"/>
                </a:lnTo>
                <a:lnTo>
                  <a:pt x="2127849" y="857582"/>
                </a:lnTo>
                <a:lnTo>
                  <a:pt x="2166446" y="884055"/>
                </a:lnTo>
                <a:lnTo>
                  <a:pt x="2204452" y="911731"/>
                </a:lnTo>
                <a:lnTo>
                  <a:pt x="2241841" y="940610"/>
                </a:lnTo>
                <a:lnTo>
                  <a:pt x="2278588" y="970693"/>
                </a:lnTo>
                <a:lnTo>
                  <a:pt x="2314665" y="1001979"/>
                </a:lnTo>
                <a:lnTo>
                  <a:pt x="2350047" y="1034469"/>
                </a:lnTo>
                <a:lnTo>
                  <a:pt x="2384707" y="1068161"/>
                </a:lnTo>
                <a:lnTo>
                  <a:pt x="2418396" y="1102825"/>
                </a:lnTo>
                <a:lnTo>
                  <a:pt x="2450882" y="1138210"/>
                </a:lnTo>
                <a:lnTo>
                  <a:pt x="2482165" y="1174290"/>
                </a:lnTo>
                <a:lnTo>
                  <a:pt x="2512245" y="1211039"/>
                </a:lnTo>
                <a:lnTo>
                  <a:pt x="2541121" y="1248431"/>
                </a:lnTo>
                <a:lnTo>
                  <a:pt x="2568795" y="1286439"/>
                </a:lnTo>
                <a:lnTo>
                  <a:pt x="2595265" y="1325038"/>
                </a:lnTo>
                <a:lnTo>
                  <a:pt x="2620532" y="1364200"/>
                </a:lnTo>
                <a:lnTo>
                  <a:pt x="2644596" y="1403900"/>
                </a:lnTo>
                <a:lnTo>
                  <a:pt x="2650322" y="1413973"/>
                </a:lnTo>
                <a:lnTo>
                  <a:pt x="1182677" y="1413973"/>
                </a:lnTo>
                <a:lnTo>
                  <a:pt x="1138550" y="1416298"/>
                </a:lnTo>
                <a:lnTo>
                  <a:pt x="1094572" y="1420948"/>
                </a:lnTo>
                <a:lnTo>
                  <a:pt x="1050844" y="1427922"/>
                </a:lnTo>
                <a:lnTo>
                  <a:pt x="1007465" y="1437222"/>
                </a:lnTo>
                <a:lnTo>
                  <a:pt x="964536" y="1448846"/>
                </a:lnTo>
                <a:lnTo>
                  <a:pt x="922157" y="1462795"/>
                </a:lnTo>
                <a:lnTo>
                  <a:pt x="880426" y="1479069"/>
                </a:lnTo>
                <a:lnTo>
                  <a:pt x="839445" y="1497667"/>
                </a:lnTo>
                <a:lnTo>
                  <a:pt x="799312" y="1518591"/>
                </a:lnTo>
                <a:lnTo>
                  <a:pt x="760129" y="1541839"/>
                </a:lnTo>
                <a:lnTo>
                  <a:pt x="721994" y="1567412"/>
                </a:lnTo>
                <a:lnTo>
                  <a:pt x="685007" y="1595310"/>
                </a:lnTo>
                <a:lnTo>
                  <a:pt x="649269" y="1625533"/>
                </a:lnTo>
                <a:lnTo>
                  <a:pt x="614880" y="1658081"/>
                </a:lnTo>
                <a:lnTo>
                  <a:pt x="0" y="2272906"/>
                </a:lnTo>
                <a:close/>
              </a:path>
              <a:path w="2873375" h="5656580">
                <a:moveTo>
                  <a:pt x="0" y="5656381"/>
                </a:moveTo>
                <a:lnTo>
                  <a:pt x="0" y="4632607"/>
                </a:lnTo>
                <a:lnTo>
                  <a:pt x="1794652" y="2837954"/>
                </a:lnTo>
                <a:lnTo>
                  <a:pt x="1827206" y="2803533"/>
                </a:lnTo>
                <a:lnTo>
                  <a:pt x="1857435" y="2767768"/>
                </a:lnTo>
                <a:lnTo>
                  <a:pt x="1885339" y="2730760"/>
                </a:lnTo>
                <a:lnTo>
                  <a:pt x="1910918" y="2692608"/>
                </a:lnTo>
                <a:lnTo>
                  <a:pt x="1934171" y="2653412"/>
                </a:lnTo>
                <a:lnTo>
                  <a:pt x="1955099" y="2613271"/>
                </a:lnTo>
                <a:lnTo>
                  <a:pt x="1973701" y="2572284"/>
                </a:lnTo>
                <a:lnTo>
                  <a:pt x="1989978" y="2530551"/>
                </a:lnTo>
                <a:lnTo>
                  <a:pt x="2003930" y="2488172"/>
                </a:lnTo>
                <a:lnTo>
                  <a:pt x="2015557" y="2445246"/>
                </a:lnTo>
                <a:lnTo>
                  <a:pt x="2024858" y="2401873"/>
                </a:lnTo>
                <a:lnTo>
                  <a:pt x="2031834" y="2358152"/>
                </a:lnTo>
                <a:lnTo>
                  <a:pt x="2036485" y="2314182"/>
                </a:lnTo>
                <a:lnTo>
                  <a:pt x="2038789" y="2270459"/>
                </a:lnTo>
                <a:lnTo>
                  <a:pt x="2038790" y="2225509"/>
                </a:lnTo>
                <a:lnTo>
                  <a:pt x="2036485" y="2181778"/>
                </a:lnTo>
                <a:lnTo>
                  <a:pt x="2031834" y="2137810"/>
                </a:lnTo>
                <a:lnTo>
                  <a:pt x="2024858" y="2094091"/>
                </a:lnTo>
                <a:lnTo>
                  <a:pt x="2015557" y="2050721"/>
                </a:lnTo>
                <a:lnTo>
                  <a:pt x="2003930" y="2007798"/>
                </a:lnTo>
                <a:lnTo>
                  <a:pt x="1989978" y="1965424"/>
                </a:lnTo>
                <a:lnTo>
                  <a:pt x="1973701" y="1923696"/>
                </a:lnTo>
                <a:lnTo>
                  <a:pt x="1955099" y="1882715"/>
                </a:lnTo>
                <a:lnTo>
                  <a:pt x="1934171" y="1842580"/>
                </a:lnTo>
                <a:lnTo>
                  <a:pt x="1910918" y="1803391"/>
                </a:lnTo>
                <a:lnTo>
                  <a:pt x="1885339" y="1765247"/>
                </a:lnTo>
                <a:lnTo>
                  <a:pt x="1857435" y="1728248"/>
                </a:lnTo>
                <a:lnTo>
                  <a:pt x="1827206" y="1692493"/>
                </a:lnTo>
                <a:lnTo>
                  <a:pt x="1794652" y="1658081"/>
                </a:lnTo>
                <a:lnTo>
                  <a:pt x="1760262" y="1625533"/>
                </a:lnTo>
                <a:lnTo>
                  <a:pt x="1724524" y="1595310"/>
                </a:lnTo>
                <a:lnTo>
                  <a:pt x="1687538" y="1567412"/>
                </a:lnTo>
                <a:lnTo>
                  <a:pt x="1649403" y="1541839"/>
                </a:lnTo>
                <a:lnTo>
                  <a:pt x="1610220" y="1518591"/>
                </a:lnTo>
                <a:lnTo>
                  <a:pt x="1570087" y="1497667"/>
                </a:lnTo>
                <a:lnTo>
                  <a:pt x="1529106" y="1479069"/>
                </a:lnTo>
                <a:lnTo>
                  <a:pt x="1487375" y="1462795"/>
                </a:lnTo>
                <a:lnTo>
                  <a:pt x="1444995" y="1448846"/>
                </a:lnTo>
                <a:lnTo>
                  <a:pt x="1402066" y="1437222"/>
                </a:lnTo>
                <a:lnTo>
                  <a:pt x="1358688" y="1427922"/>
                </a:lnTo>
                <a:lnTo>
                  <a:pt x="1314960" y="1420948"/>
                </a:lnTo>
                <a:lnTo>
                  <a:pt x="1270982" y="1416298"/>
                </a:lnTo>
                <a:lnTo>
                  <a:pt x="1226855" y="1413973"/>
                </a:lnTo>
                <a:lnTo>
                  <a:pt x="2650322" y="1413973"/>
                </a:lnTo>
                <a:lnTo>
                  <a:pt x="2689114" y="1484809"/>
                </a:lnTo>
                <a:lnTo>
                  <a:pt x="2709568" y="1525966"/>
                </a:lnTo>
                <a:lnTo>
                  <a:pt x="2728753" y="1567412"/>
                </a:lnTo>
                <a:lnTo>
                  <a:pt x="2746867" y="1609551"/>
                </a:lnTo>
                <a:lnTo>
                  <a:pt x="2763711" y="1651927"/>
                </a:lnTo>
                <a:lnTo>
                  <a:pt x="2779353" y="1694657"/>
                </a:lnTo>
                <a:lnTo>
                  <a:pt x="2793791" y="1737716"/>
                </a:lnTo>
                <a:lnTo>
                  <a:pt x="2807026" y="1781076"/>
                </a:lnTo>
                <a:lnTo>
                  <a:pt x="2819058" y="1824712"/>
                </a:lnTo>
                <a:lnTo>
                  <a:pt x="2829887" y="1868597"/>
                </a:lnTo>
                <a:lnTo>
                  <a:pt x="2839512" y="1912706"/>
                </a:lnTo>
                <a:lnTo>
                  <a:pt x="2847934" y="1957011"/>
                </a:lnTo>
                <a:lnTo>
                  <a:pt x="2855154" y="2001487"/>
                </a:lnTo>
                <a:lnTo>
                  <a:pt x="2861170" y="2046107"/>
                </a:lnTo>
                <a:lnTo>
                  <a:pt x="2865982" y="2090846"/>
                </a:lnTo>
                <a:lnTo>
                  <a:pt x="2869592" y="2135677"/>
                </a:lnTo>
                <a:lnTo>
                  <a:pt x="2871998" y="2180573"/>
                </a:lnTo>
                <a:lnTo>
                  <a:pt x="2873201" y="2225509"/>
                </a:lnTo>
                <a:lnTo>
                  <a:pt x="2873136" y="2272906"/>
                </a:lnTo>
                <a:lnTo>
                  <a:pt x="2872031" y="2314182"/>
                </a:lnTo>
                <a:lnTo>
                  <a:pt x="2871998" y="2315395"/>
                </a:lnTo>
                <a:lnTo>
                  <a:pt x="2869707" y="2358152"/>
                </a:lnTo>
                <a:lnTo>
                  <a:pt x="2869592" y="2360293"/>
                </a:lnTo>
                <a:lnTo>
                  <a:pt x="2865982" y="2405125"/>
                </a:lnTo>
                <a:lnTo>
                  <a:pt x="2861170" y="2449866"/>
                </a:lnTo>
                <a:lnTo>
                  <a:pt x="2855154" y="2494488"/>
                </a:lnTo>
                <a:lnTo>
                  <a:pt x="2847934" y="2538967"/>
                </a:lnTo>
                <a:lnTo>
                  <a:pt x="2839512" y="2583276"/>
                </a:lnTo>
                <a:lnTo>
                  <a:pt x="2829887" y="2627389"/>
                </a:lnTo>
                <a:lnTo>
                  <a:pt x="2819058" y="2671278"/>
                </a:lnTo>
                <a:lnTo>
                  <a:pt x="2807026" y="2714919"/>
                </a:lnTo>
                <a:lnTo>
                  <a:pt x="2793791" y="2758285"/>
                </a:lnTo>
                <a:lnTo>
                  <a:pt x="2779353" y="2801349"/>
                </a:lnTo>
                <a:lnTo>
                  <a:pt x="2763711" y="2844086"/>
                </a:lnTo>
                <a:lnTo>
                  <a:pt x="2746867" y="2886470"/>
                </a:lnTo>
                <a:lnTo>
                  <a:pt x="2728819" y="2928473"/>
                </a:lnTo>
                <a:lnTo>
                  <a:pt x="2709568" y="2970070"/>
                </a:lnTo>
                <a:lnTo>
                  <a:pt x="2689114" y="3011235"/>
                </a:lnTo>
                <a:lnTo>
                  <a:pt x="2667456" y="3051941"/>
                </a:lnTo>
                <a:lnTo>
                  <a:pt x="2644596" y="3092162"/>
                </a:lnTo>
                <a:lnTo>
                  <a:pt x="2620532" y="3131872"/>
                </a:lnTo>
                <a:lnTo>
                  <a:pt x="2595265" y="3171045"/>
                </a:lnTo>
                <a:lnTo>
                  <a:pt x="2568795" y="3209655"/>
                </a:lnTo>
                <a:lnTo>
                  <a:pt x="2541121" y="3247675"/>
                </a:lnTo>
                <a:lnTo>
                  <a:pt x="2512245" y="3285078"/>
                </a:lnTo>
                <a:lnTo>
                  <a:pt x="2482165" y="3321840"/>
                </a:lnTo>
                <a:lnTo>
                  <a:pt x="2450882" y="3357933"/>
                </a:lnTo>
                <a:lnTo>
                  <a:pt x="2418396" y="3393332"/>
                </a:lnTo>
                <a:lnTo>
                  <a:pt x="2384707" y="3428010"/>
                </a:lnTo>
                <a:lnTo>
                  <a:pt x="371022" y="5441357"/>
                </a:lnTo>
                <a:lnTo>
                  <a:pt x="336600" y="5473911"/>
                </a:lnTo>
                <a:lnTo>
                  <a:pt x="300834" y="5504140"/>
                </a:lnTo>
                <a:lnTo>
                  <a:pt x="263823" y="5532044"/>
                </a:lnTo>
                <a:lnTo>
                  <a:pt x="225669" y="5557623"/>
                </a:lnTo>
                <a:lnTo>
                  <a:pt x="186469" y="5580876"/>
                </a:lnTo>
                <a:lnTo>
                  <a:pt x="146325" y="5601804"/>
                </a:lnTo>
                <a:lnTo>
                  <a:pt x="105334" y="5620406"/>
                </a:lnTo>
                <a:lnTo>
                  <a:pt x="63598" y="5636683"/>
                </a:lnTo>
                <a:lnTo>
                  <a:pt x="21215" y="5650635"/>
                </a:lnTo>
                <a:lnTo>
                  <a:pt x="0" y="5656381"/>
                </a:lnTo>
                <a:close/>
              </a:path>
              <a:path w="2873375" h="5656580">
                <a:moveTo>
                  <a:pt x="0" y="4042553"/>
                </a:moveTo>
                <a:lnTo>
                  <a:pt x="0" y="2862714"/>
                </a:lnTo>
                <a:lnTo>
                  <a:pt x="909739" y="1952940"/>
                </a:lnTo>
                <a:lnTo>
                  <a:pt x="946168" y="1920560"/>
                </a:lnTo>
                <a:lnTo>
                  <a:pt x="985247" y="1893162"/>
                </a:lnTo>
                <a:lnTo>
                  <a:pt x="1026532" y="1870745"/>
                </a:lnTo>
                <a:lnTo>
                  <a:pt x="1069582" y="1853310"/>
                </a:lnTo>
                <a:lnTo>
                  <a:pt x="1113953" y="1840856"/>
                </a:lnTo>
                <a:lnTo>
                  <a:pt x="1159205" y="1833383"/>
                </a:lnTo>
                <a:lnTo>
                  <a:pt x="1204893" y="1830893"/>
                </a:lnTo>
                <a:lnTo>
                  <a:pt x="1250576" y="1833383"/>
                </a:lnTo>
                <a:lnTo>
                  <a:pt x="1295812" y="1840856"/>
                </a:lnTo>
                <a:lnTo>
                  <a:pt x="1340158" y="1853310"/>
                </a:lnTo>
                <a:lnTo>
                  <a:pt x="1383171" y="1870745"/>
                </a:lnTo>
                <a:lnTo>
                  <a:pt x="1424410" y="1893162"/>
                </a:lnTo>
                <a:lnTo>
                  <a:pt x="1463432" y="1920560"/>
                </a:lnTo>
                <a:lnTo>
                  <a:pt x="1499794" y="1952940"/>
                </a:lnTo>
                <a:lnTo>
                  <a:pt x="1532187" y="1989310"/>
                </a:lnTo>
                <a:lnTo>
                  <a:pt x="1559597" y="2028339"/>
                </a:lnTo>
                <a:lnTo>
                  <a:pt x="1582023" y="2069585"/>
                </a:lnTo>
                <a:lnTo>
                  <a:pt x="1599466" y="2112603"/>
                </a:lnTo>
                <a:lnTo>
                  <a:pt x="1611925" y="2156951"/>
                </a:lnTo>
                <a:lnTo>
                  <a:pt x="1619400" y="2202185"/>
                </a:lnTo>
                <a:lnTo>
                  <a:pt x="1621892" y="2247862"/>
                </a:lnTo>
                <a:lnTo>
                  <a:pt x="1619400" y="2293538"/>
                </a:lnTo>
                <a:lnTo>
                  <a:pt x="1611925" y="2338771"/>
                </a:lnTo>
                <a:lnTo>
                  <a:pt x="1599466" y="2383116"/>
                </a:lnTo>
                <a:lnTo>
                  <a:pt x="1582023" y="2426131"/>
                </a:lnTo>
                <a:lnTo>
                  <a:pt x="1559597" y="2467372"/>
                </a:lnTo>
                <a:lnTo>
                  <a:pt x="1532187" y="2506396"/>
                </a:lnTo>
                <a:lnTo>
                  <a:pt x="1499794" y="2542759"/>
                </a:lnTo>
                <a:lnTo>
                  <a:pt x="0" y="4042553"/>
                </a:lnTo>
                <a:close/>
              </a:path>
            </a:pathLst>
          </a:custGeom>
          <a:solidFill>
            <a:srgbClr val="C100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hyperlink" Target="http://127.0.0.1:5500/WEBSITE.HTML" TargetMode="External"/><Relationship Id="rId4" Type="http://schemas.openxmlformats.org/officeDocument/2006/relationships/image" Target="../media/image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25567" y="4032503"/>
            <a:ext cx="8497823" cy="2142743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5211688" y="5925448"/>
            <a:ext cx="3076575" cy="4361815"/>
          </a:xfrm>
          <a:custGeom>
            <a:avLst/>
            <a:gdLst/>
            <a:ahLst/>
            <a:cxnLst/>
            <a:rect l="l" t="t" r="r" b="b"/>
            <a:pathLst>
              <a:path w="3076575" h="4361815">
                <a:moveTo>
                  <a:pt x="3076310" y="4361550"/>
                </a:moveTo>
                <a:lnTo>
                  <a:pt x="278465" y="4361550"/>
                </a:lnTo>
                <a:lnTo>
                  <a:pt x="277921" y="4360758"/>
                </a:lnTo>
                <a:lnTo>
                  <a:pt x="252656" y="4321585"/>
                </a:lnTo>
                <a:lnTo>
                  <a:pt x="228593" y="4281874"/>
                </a:lnTo>
                <a:lnTo>
                  <a:pt x="205734" y="4241653"/>
                </a:lnTo>
                <a:lnTo>
                  <a:pt x="184078" y="4200947"/>
                </a:lnTo>
                <a:lnTo>
                  <a:pt x="163625" y="4159782"/>
                </a:lnTo>
                <a:lnTo>
                  <a:pt x="144375" y="4118184"/>
                </a:lnTo>
                <a:lnTo>
                  <a:pt x="126328" y="4076181"/>
                </a:lnTo>
                <a:lnTo>
                  <a:pt x="109484" y="4033797"/>
                </a:lnTo>
                <a:lnTo>
                  <a:pt x="93843" y="3991060"/>
                </a:lnTo>
                <a:lnTo>
                  <a:pt x="79406" y="3947995"/>
                </a:lnTo>
                <a:lnTo>
                  <a:pt x="66171" y="3904628"/>
                </a:lnTo>
                <a:lnTo>
                  <a:pt x="54140" y="3860987"/>
                </a:lnTo>
                <a:lnTo>
                  <a:pt x="43312" y="3817097"/>
                </a:lnTo>
                <a:lnTo>
                  <a:pt x="33687" y="3772984"/>
                </a:lnTo>
                <a:lnTo>
                  <a:pt x="25265" y="3728674"/>
                </a:lnTo>
                <a:lnTo>
                  <a:pt x="18046" y="3684194"/>
                </a:lnTo>
                <a:lnTo>
                  <a:pt x="12031" y="3639571"/>
                </a:lnTo>
                <a:lnTo>
                  <a:pt x="7218" y="3594829"/>
                </a:lnTo>
                <a:lnTo>
                  <a:pt x="3609" y="3549996"/>
                </a:lnTo>
                <a:lnTo>
                  <a:pt x="1203" y="3505097"/>
                </a:lnTo>
                <a:lnTo>
                  <a:pt x="0" y="3460159"/>
                </a:lnTo>
                <a:lnTo>
                  <a:pt x="0" y="3415208"/>
                </a:lnTo>
                <a:lnTo>
                  <a:pt x="1170" y="3371476"/>
                </a:lnTo>
                <a:lnTo>
                  <a:pt x="3495" y="3327502"/>
                </a:lnTo>
                <a:lnTo>
                  <a:pt x="7218" y="3280541"/>
                </a:lnTo>
                <a:lnTo>
                  <a:pt x="12031" y="3235800"/>
                </a:lnTo>
                <a:lnTo>
                  <a:pt x="18046" y="3191178"/>
                </a:lnTo>
                <a:lnTo>
                  <a:pt x="25265" y="3146700"/>
                </a:lnTo>
                <a:lnTo>
                  <a:pt x="33687" y="3102393"/>
                </a:lnTo>
                <a:lnTo>
                  <a:pt x="43312" y="3058282"/>
                </a:lnTo>
                <a:lnTo>
                  <a:pt x="54140" y="3014395"/>
                </a:lnTo>
                <a:lnTo>
                  <a:pt x="66171" y="2970756"/>
                </a:lnTo>
                <a:lnTo>
                  <a:pt x="79406" y="2927393"/>
                </a:lnTo>
                <a:lnTo>
                  <a:pt x="93843" y="2884332"/>
                </a:lnTo>
                <a:lnTo>
                  <a:pt x="109484" y="2841599"/>
                </a:lnTo>
                <a:lnTo>
                  <a:pt x="126328" y="2799220"/>
                </a:lnTo>
                <a:lnTo>
                  <a:pt x="144375" y="2757221"/>
                </a:lnTo>
                <a:lnTo>
                  <a:pt x="163625" y="2715628"/>
                </a:lnTo>
                <a:lnTo>
                  <a:pt x="184078" y="2674469"/>
                </a:lnTo>
                <a:lnTo>
                  <a:pt x="205734" y="2633768"/>
                </a:lnTo>
                <a:lnTo>
                  <a:pt x="228593" y="2593553"/>
                </a:lnTo>
                <a:lnTo>
                  <a:pt x="252656" y="2553848"/>
                </a:lnTo>
                <a:lnTo>
                  <a:pt x="277921" y="2514682"/>
                </a:lnTo>
                <a:lnTo>
                  <a:pt x="304390" y="2476079"/>
                </a:lnTo>
                <a:lnTo>
                  <a:pt x="332062" y="2438067"/>
                </a:lnTo>
                <a:lnTo>
                  <a:pt x="360937" y="2400670"/>
                </a:lnTo>
                <a:lnTo>
                  <a:pt x="391015" y="2363917"/>
                </a:lnTo>
                <a:lnTo>
                  <a:pt x="422296" y="2327831"/>
                </a:lnTo>
                <a:lnTo>
                  <a:pt x="454781" y="2292441"/>
                </a:lnTo>
                <a:lnTo>
                  <a:pt x="488468" y="2257772"/>
                </a:lnTo>
                <a:lnTo>
                  <a:pt x="2502221" y="244121"/>
                </a:lnTo>
                <a:lnTo>
                  <a:pt x="2536630" y="211571"/>
                </a:lnTo>
                <a:lnTo>
                  <a:pt x="2572384" y="181346"/>
                </a:lnTo>
                <a:lnTo>
                  <a:pt x="2609384" y="153447"/>
                </a:lnTo>
                <a:lnTo>
                  <a:pt x="2647529" y="127872"/>
                </a:lnTo>
                <a:lnTo>
                  <a:pt x="2686721" y="104622"/>
                </a:lnTo>
                <a:lnTo>
                  <a:pt x="2726859" y="83697"/>
                </a:lnTo>
                <a:lnTo>
                  <a:pt x="2767844" y="65098"/>
                </a:lnTo>
                <a:lnTo>
                  <a:pt x="2809576" y="48823"/>
                </a:lnTo>
                <a:lnTo>
                  <a:pt x="2851955" y="34873"/>
                </a:lnTo>
                <a:lnTo>
                  <a:pt x="2894882" y="23248"/>
                </a:lnTo>
                <a:lnTo>
                  <a:pt x="2938258" y="13949"/>
                </a:lnTo>
                <a:lnTo>
                  <a:pt x="2981982" y="6974"/>
                </a:lnTo>
                <a:lnTo>
                  <a:pt x="3025955" y="2324"/>
                </a:lnTo>
                <a:lnTo>
                  <a:pt x="3070076" y="0"/>
                </a:lnTo>
                <a:lnTo>
                  <a:pt x="3076310" y="0"/>
                </a:lnTo>
                <a:lnTo>
                  <a:pt x="3076310" y="849867"/>
                </a:lnTo>
                <a:lnTo>
                  <a:pt x="1078591" y="2847638"/>
                </a:lnTo>
                <a:lnTo>
                  <a:pt x="1046023" y="2882067"/>
                </a:lnTo>
                <a:lnTo>
                  <a:pt x="1015781" y="2917838"/>
                </a:lnTo>
                <a:lnTo>
                  <a:pt x="987866" y="2954852"/>
                </a:lnTo>
                <a:lnTo>
                  <a:pt x="962277" y="2993009"/>
                </a:lnTo>
                <a:lnTo>
                  <a:pt x="939014" y="3032211"/>
                </a:lnTo>
                <a:lnTo>
                  <a:pt x="918078" y="3072357"/>
                </a:lnTo>
                <a:lnTo>
                  <a:pt x="899467" y="3113348"/>
                </a:lnTo>
                <a:lnTo>
                  <a:pt x="883183" y="3155085"/>
                </a:lnTo>
                <a:lnTo>
                  <a:pt x="869226" y="3197469"/>
                </a:lnTo>
                <a:lnTo>
                  <a:pt x="857594" y="3240399"/>
                </a:lnTo>
                <a:lnTo>
                  <a:pt x="848289" y="3283776"/>
                </a:lnTo>
                <a:lnTo>
                  <a:pt x="841310" y="3327502"/>
                </a:lnTo>
                <a:lnTo>
                  <a:pt x="836658" y="3371476"/>
                </a:lnTo>
                <a:lnTo>
                  <a:pt x="834352" y="3415208"/>
                </a:lnTo>
                <a:lnTo>
                  <a:pt x="834352" y="3460159"/>
                </a:lnTo>
                <a:lnTo>
                  <a:pt x="836658" y="3503893"/>
                </a:lnTo>
                <a:lnTo>
                  <a:pt x="841310" y="3547866"/>
                </a:lnTo>
                <a:lnTo>
                  <a:pt x="848289" y="3591590"/>
                </a:lnTo>
                <a:lnTo>
                  <a:pt x="857594" y="3634965"/>
                </a:lnTo>
                <a:lnTo>
                  <a:pt x="869226" y="3677893"/>
                </a:lnTo>
                <a:lnTo>
                  <a:pt x="883183" y="3720274"/>
                </a:lnTo>
                <a:lnTo>
                  <a:pt x="899467" y="3762007"/>
                </a:lnTo>
                <a:lnTo>
                  <a:pt x="918078" y="3802995"/>
                </a:lnTo>
                <a:lnTo>
                  <a:pt x="939014" y="3843137"/>
                </a:lnTo>
                <a:lnTo>
                  <a:pt x="962277" y="3882334"/>
                </a:lnTo>
                <a:lnTo>
                  <a:pt x="987866" y="3920486"/>
                </a:lnTo>
                <a:lnTo>
                  <a:pt x="1015781" y="3957494"/>
                </a:lnTo>
                <a:lnTo>
                  <a:pt x="1046023" y="3993259"/>
                </a:lnTo>
                <a:lnTo>
                  <a:pt x="1078591" y="4027681"/>
                </a:lnTo>
                <a:lnTo>
                  <a:pt x="1112992" y="4060201"/>
                </a:lnTo>
                <a:lnTo>
                  <a:pt x="1148738" y="4090399"/>
                </a:lnTo>
                <a:lnTo>
                  <a:pt x="1185610" y="4118184"/>
                </a:lnTo>
                <a:lnTo>
                  <a:pt x="1223865" y="4143826"/>
                </a:lnTo>
                <a:lnTo>
                  <a:pt x="1263047" y="4167055"/>
                </a:lnTo>
                <a:lnTo>
                  <a:pt x="1303175" y="4187961"/>
                </a:lnTo>
                <a:lnTo>
                  <a:pt x="1344149" y="4206545"/>
                </a:lnTo>
                <a:lnTo>
                  <a:pt x="1385871" y="4222805"/>
                </a:lnTo>
                <a:lnTo>
                  <a:pt x="1428241" y="4236742"/>
                </a:lnTo>
                <a:lnTo>
                  <a:pt x="1471159" y="4248357"/>
                </a:lnTo>
                <a:lnTo>
                  <a:pt x="1514526" y="4257649"/>
                </a:lnTo>
                <a:lnTo>
                  <a:pt x="1558241" y="4264617"/>
                </a:lnTo>
                <a:lnTo>
                  <a:pt x="1602207" y="4269263"/>
                </a:lnTo>
                <a:lnTo>
                  <a:pt x="1646322" y="4271586"/>
                </a:lnTo>
                <a:lnTo>
                  <a:pt x="3076310" y="4271586"/>
                </a:lnTo>
                <a:lnTo>
                  <a:pt x="3076310" y="4361550"/>
                </a:lnTo>
                <a:close/>
              </a:path>
              <a:path w="3076575" h="4361815">
                <a:moveTo>
                  <a:pt x="1668375" y="3854835"/>
                </a:moveTo>
                <a:lnTo>
                  <a:pt x="1622704" y="3852338"/>
                </a:lnTo>
                <a:lnTo>
                  <a:pt x="1577475" y="3844848"/>
                </a:lnTo>
                <a:lnTo>
                  <a:pt x="1533131" y="3832363"/>
                </a:lnTo>
                <a:lnTo>
                  <a:pt x="1490114" y="3814884"/>
                </a:lnTo>
                <a:lnTo>
                  <a:pt x="1448866" y="3792411"/>
                </a:lnTo>
                <a:lnTo>
                  <a:pt x="1409831" y="3764945"/>
                </a:lnTo>
                <a:lnTo>
                  <a:pt x="1373449" y="3732484"/>
                </a:lnTo>
                <a:lnTo>
                  <a:pt x="1341049" y="3696121"/>
                </a:lnTo>
                <a:lnTo>
                  <a:pt x="1313634" y="3657097"/>
                </a:lnTo>
                <a:lnTo>
                  <a:pt x="1291203" y="3615856"/>
                </a:lnTo>
                <a:lnTo>
                  <a:pt x="1273757" y="3572842"/>
                </a:lnTo>
                <a:lnTo>
                  <a:pt x="1261295" y="3528496"/>
                </a:lnTo>
                <a:lnTo>
                  <a:pt x="1253818" y="3483264"/>
                </a:lnTo>
                <a:lnTo>
                  <a:pt x="1251326" y="3437588"/>
                </a:lnTo>
                <a:lnTo>
                  <a:pt x="1253818" y="3391911"/>
                </a:lnTo>
                <a:lnTo>
                  <a:pt x="1261295" y="3346677"/>
                </a:lnTo>
                <a:lnTo>
                  <a:pt x="1273757" y="3302329"/>
                </a:lnTo>
                <a:lnTo>
                  <a:pt x="1291203" y="3259310"/>
                </a:lnTo>
                <a:lnTo>
                  <a:pt x="1313634" y="3218065"/>
                </a:lnTo>
                <a:lnTo>
                  <a:pt x="1341049" y="3179036"/>
                </a:lnTo>
                <a:lnTo>
                  <a:pt x="1373449" y="3142666"/>
                </a:lnTo>
                <a:lnTo>
                  <a:pt x="3076310" y="1439956"/>
                </a:lnTo>
                <a:lnTo>
                  <a:pt x="3076310" y="2619575"/>
                </a:lnTo>
                <a:lnTo>
                  <a:pt x="1963302" y="3732484"/>
                </a:lnTo>
                <a:lnTo>
                  <a:pt x="1926920" y="3764945"/>
                </a:lnTo>
                <a:lnTo>
                  <a:pt x="1887884" y="3792411"/>
                </a:lnTo>
                <a:lnTo>
                  <a:pt x="1846637" y="3814884"/>
                </a:lnTo>
                <a:lnTo>
                  <a:pt x="1803620" y="3832363"/>
                </a:lnTo>
                <a:lnTo>
                  <a:pt x="1759276" y="3844848"/>
                </a:lnTo>
                <a:lnTo>
                  <a:pt x="1714047" y="3852338"/>
                </a:lnTo>
                <a:lnTo>
                  <a:pt x="1668375" y="3854835"/>
                </a:lnTo>
                <a:close/>
              </a:path>
              <a:path w="3076575" h="4361815">
                <a:moveTo>
                  <a:pt x="3076310" y="4271586"/>
                </a:moveTo>
                <a:lnTo>
                  <a:pt x="1690488" y="4271586"/>
                </a:lnTo>
                <a:lnTo>
                  <a:pt x="1734606" y="4269263"/>
                </a:lnTo>
                <a:lnTo>
                  <a:pt x="1778574" y="4264617"/>
                </a:lnTo>
                <a:lnTo>
                  <a:pt x="1822295" y="4257649"/>
                </a:lnTo>
                <a:lnTo>
                  <a:pt x="1865669" y="4248357"/>
                </a:lnTo>
                <a:lnTo>
                  <a:pt x="1908595" y="4236742"/>
                </a:lnTo>
                <a:lnTo>
                  <a:pt x="1950975" y="4222805"/>
                </a:lnTo>
                <a:lnTo>
                  <a:pt x="1992709" y="4206545"/>
                </a:lnTo>
                <a:lnTo>
                  <a:pt x="2033697" y="4187961"/>
                </a:lnTo>
                <a:lnTo>
                  <a:pt x="2073840" y="4167055"/>
                </a:lnTo>
                <a:lnTo>
                  <a:pt x="2113039" y="4143826"/>
                </a:lnTo>
                <a:lnTo>
                  <a:pt x="2151312" y="4118184"/>
                </a:lnTo>
                <a:lnTo>
                  <a:pt x="2188204" y="4090399"/>
                </a:lnTo>
                <a:lnTo>
                  <a:pt x="2223972" y="4060201"/>
                </a:lnTo>
                <a:lnTo>
                  <a:pt x="2258397" y="4027681"/>
                </a:lnTo>
                <a:lnTo>
                  <a:pt x="3076310" y="3209757"/>
                </a:lnTo>
                <a:lnTo>
                  <a:pt x="3076310" y="4271586"/>
                </a:lnTo>
                <a:close/>
              </a:path>
            </a:pathLst>
          </a:custGeom>
          <a:solidFill>
            <a:srgbClr val="C100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5494140" y="1003363"/>
            <a:ext cx="147002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40">
                <a:solidFill>
                  <a:srgbClr val="FD5BA6"/>
                </a:solidFill>
                <a:latin typeface="Verdana"/>
                <a:cs typeface="Verdana"/>
              </a:rPr>
              <a:t>SHOPEASE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9917363" y="1003363"/>
            <a:ext cx="465709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14">
                <a:solidFill>
                  <a:srgbClr val="FD5BA6"/>
                </a:solidFill>
                <a:latin typeface="Verdana"/>
                <a:cs typeface="Verdana"/>
                <a:hlinkClick r:id="rId3"/>
              </a:rPr>
              <a:t>HTTP://127.0.0.1:5500/WEBSITE.HTML</a:t>
            </a:r>
            <a:endParaRPr sz="2000">
              <a:latin typeface="Verdana"/>
              <a:cs typeface="Verdan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61559" y="6333743"/>
            <a:ext cx="8583167" cy="588263"/>
          </a:xfrm>
          <a:prstGeom prst="rect">
            <a:avLst/>
          </a:prstGeom>
        </p:spPr>
      </p:pic>
      <p:sp>
        <p:nvSpPr>
          <p:cNvPr id="7" name="object 7" descr=""/>
          <p:cNvSpPr/>
          <p:nvPr/>
        </p:nvSpPr>
        <p:spPr>
          <a:xfrm>
            <a:off x="4171564" y="1757362"/>
            <a:ext cx="9945370" cy="0"/>
          </a:xfrm>
          <a:custGeom>
            <a:avLst/>
            <a:gdLst/>
            <a:ahLst/>
            <a:cxnLst/>
            <a:rect l="l" t="t" r="r" b="b"/>
            <a:pathLst>
              <a:path w="9945369" h="0">
                <a:moveTo>
                  <a:pt x="0" y="0"/>
                </a:moveTo>
                <a:lnTo>
                  <a:pt x="9944870" y="0"/>
                </a:lnTo>
              </a:path>
            </a:pathLst>
          </a:custGeom>
          <a:ln w="28574">
            <a:solidFill>
              <a:srgbClr val="C100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4219104" y="9244012"/>
            <a:ext cx="9945370" cy="0"/>
          </a:xfrm>
          <a:custGeom>
            <a:avLst/>
            <a:gdLst/>
            <a:ahLst/>
            <a:cxnLst/>
            <a:rect l="l" t="t" r="r" b="b"/>
            <a:pathLst>
              <a:path w="9945369" h="0">
                <a:moveTo>
                  <a:pt x="0" y="0"/>
                </a:moveTo>
                <a:lnTo>
                  <a:pt x="9944870" y="0"/>
                </a:lnTo>
              </a:path>
            </a:pathLst>
          </a:custGeom>
          <a:ln w="28574">
            <a:solidFill>
              <a:srgbClr val="C10059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5211688" y="5925448"/>
            <a:ext cx="3076575" cy="4361815"/>
          </a:xfrm>
          <a:custGeom>
            <a:avLst/>
            <a:gdLst/>
            <a:ahLst/>
            <a:cxnLst/>
            <a:rect l="l" t="t" r="r" b="b"/>
            <a:pathLst>
              <a:path w="3076575" h="4361815">
                <a:moveTo>
                  <a:pt x="3076310" y="4361550"/>
                </a:moveTo>
                <a:lnTo>
                  <a:pt x="278465" y="4361550"/>
                </a:lnTo>
                <a:lnTo>
                  <a:pt x="277921" y="4360758"/>
                </a:lnTo>
                <a:lnTo>
                  <a:pt x="252656" y="4321585"/>
                </a:lnTo>
                <a:lnTo>
                  <a:pt x="228593" y="4281874"/>
                </a:lnTo>
                <a:lnTo>
                  <a:pt x="205734" y="4241653"/>
                </a:lnTo>
                <a:lnTo>
                  <a:pt x="184078" y="4200947"/>
                </a:lnTo>
                <a:lnTo>
                  <a:pt x="163625" y="4159782"/>
                </a:lnTo>
                <a:lnTo>
                  <a:pt x="144375" y="4118184"/>
                </a:lnTo>
                <a:lnTo>
                  <a:pt x="126328" y="4076181"/>
                </a:lnTo>
                <a:lnTo>
                  <a:pt x="109484" y="4033797"/>
                </a:lnTo>
                <a:lnTo>
                  <a:pt x="93843" y="3991060"/>
                </a:lnTo>
                <a:lnTo>
                  <a:pt x="79406" y="3947995"/>
                </a:lnTo>
                <a:lnTo>
                  <a:pt x="66171" y="3904628"/>
                </a:lnTo>
                <a:lnTo>
                  <a:pt x="54140" y="3860987"/>
                </a:lnTo>
                <a:lnTo>
                  <a:pt x="43312" y="3817097"/>
                </a:lnTo>
                <a:lnTo>
                  <a:pt x="33687" y="3772984"/>
                </a:lnTo>
                <a:lnTo>
                  <a:pt x="25265" y="3728674"/>
                </a:lnTo>
                <a:lnTo>
                  <a:pt x="18046" y="3684194"/>
                </a:lnTo>
                <a:lnTo>
                  <a:pt x="12031" y="3639571"/>
                </a:lnTo>
                <a:lnTo>
                  <a:pt x="7218" y="3594829"/>
                </a:lnTo>
                <a:lnTo>
                  <a:pt x="3609" y="3549996"/>
                </a:lnTo>
                <a:lnTo>
                  <a:pt x="1203" y="3505097"/>
                </a:lnTo>
                <a:lnTo>
                  <a:pt x="0" y="3460159"/>
                </a:lnTo>
                <a:lnTo>
                  <a:pt x="0" y="3415208"/>
                </a:lnTo>
                <a:lnTo>
                  <a:pt x="1170" y="3371476"/>
                </a:lnTo>
                <a:lnTo>
                  <a:pt x="3495" y="3327502"/>
                </a:lnTo>
                <a:lnTo>
                  <a:pt x="7218" y="3280541"/>
                </a:lnTo>
                <a:lnTo>
                  <a:pt x="12031" y="3235800"/>
                </a:lnTo>
                <a:lnTo>
                  <a:pt x="18046" y="3191178"/>
                </a:lnTo>
                <a:lnTo>
                  <a:pt x="25265" y="3146700"/>
                </a:lnTo>
                <a:lnTo>
                  <a:pt x="33687" y="3102393"/>
                </a:lnTo>
                <a:lnTo>
                  <a:pt x="43312" y="3058282"/>
                </a:lnTo>
                <a:lnTo>
                  <a:pt x="54140" y="3014395"/>
                </a:lnTo>
                <a:lnTo>
                  <a:pt x="66171" y="2970756"/>
                </a:lnTo>
                <a:lnTo>
                  <a:pt x="79406" y="2927393"/>
                </a:lnTo>
                <a:lnTo>
                  <a:pt x="93843" y="2884332"/>
                </a:lnTo>
                <a:lnTo>
                  <a:pt x="109484" y="2841599"/>
                </a:lnTo>
                <a:lnTo>
                  <a:pt x="126328" y="2799220"/>
                </a:lnTo>
                <a:lnTo>
                  <a:pt x="144375" y="2757221"/>
                </a:lnTo>
                <a:lnTo>
                  <a:pt x="163625" y="2715628"/>
                </a:lnTo>
                <a:lnTo>
                  <a:pt x="184078" y="2674469"/>
                </a:lnTo>
                <a:lnTo>
                  <a:pt x="205734" y="2633768"/>
                </a:lnTo>
                <a:lnTo>
                  <a:pt x="228593" y="2593553"/>
                </a:lnTo>
                <a:lnTo>
                  <a:pt x="252656" y="2553848"/>
                </a:lnTo>
                <a:lnTo>
                  <a:pt x="277921" y="2514682"/>
                </a:lnTo>
                <a:lnTo>
                  <a:pt x="304390" y="2476079"/>
                </a:lnTo>
                <a:lnTo>
                  <a:pt x="332062" y="2438067"/>
                </a:lnTo>
                <a:lnTo>
                  <a:pt x="360937" y="2400670"/>
                </a:lnTo>
                <a:lnTo>
                  <a:pt x="391015" y="2363917"/>
                </a:lnTo>
                <a:lnTo>
                  <a:pt x="422296" y="2327831"/>
                </a:lnTo>
                <a:lnTo>
                  <a:pt x="454781" y="2292441"/>
                </a:lnTo>
                <a:lnTo>
                  <a:pt x="488468" y="2257772"/>
                </a:lnTo>
                <a:lnTo>
                  <a:pt x="2502221" y="244121"/>
                </a:lnTo>
                <a:lnTo>
                  <a:pt x="2536630" y="211571"/>
                </a:lnTo>
                <a:lnTo>
                  <a:pt x="2572384" y="181346"/>
                </a:lnTo>
                <a:lnTo>
                  <a:pt x="2609384" y="153447"/>
                </a:lnTo>
                <a:lnTo>
                  <a:pt x="2647529" y="127872"/>
                </a:lnTo>
                <a:lnTo>
                  <a:pt x="2686721" y="104622"/>
                </a:lnTo>
                <a:lnTo>
                  <a:pt x="2726859" y="83697"/>
                </a:lnTo>
                <a:lnTo>
                  <a:pt x="2767844" y="65098"/>
                </a:lnTo>
                <a:lnTo>
                  <a:pt x="2809576" y="48823"/>
                </a:lnTo>
                <a:lnTo>
                  <a:pt x="2851955" y="34873"/>
                </a:lnTo>
                <a:lnTo>
                  <a:pt x="2894882" y="23248"/>
                </a:lnTo>
                <a:lnTo>
                  <a:pt x="2938258" y="13949"/>
                </a:lnTo>
                <a:lnTo>
                  <a:pt x="2981982" y="6974"/>
                </a:lnTo>
                <a:lnTo>
                  <a:pt x="3025955" y="2324"/>
                </a:lnTo>
                <a:lnTo>
                  <a:pt x="3070076" y="0"/>
                </a:lnTo>
                <a:lnTo>
                  <a:pt x="3076310" y="0"/>
                </a:lnTo>
                <a:lnTo>
                  <a:pt x="3076310" y="849867"/>
                </a:lnTo>
                <a:lnTo>
                  <a:pt x="1078591" y="2847638"/>
                </a:lnTo>
                <a:lnTo>
                  <a:pt x="1046023" y="2882067"/>
                </a:lnTo>
                <a:lnTo>
                  <a:pt x="1015781" y="2917838"/>
                </a:lnTo>
                <a:lnTo>
                  <a:pt x="987866" y="2954852"/>
                </a:lnTo>
                <a:lnTo>
                  <a:pt x="962277" y="2993009"/>
                </a:lnTo>
                <a:lnTo>
                  <a:pt x="939014" y="3032211"/>
                </a:lnTo>
                <a:lnTo>
                  <a:pt x="918078" y="3072357"/>
                </a:lnTo>
                <a:lnTo>
                  <a:pt x="899467" y="3113348"/>
                </a:lnTo>
                <a:lnTo>
                  <a:pt x="883183" y="3155085"/>
                </a:lnTo>
                <a:lnTo>
                  <a:pt x="869226" y="3197469"/>
                </a:lnTo>
                <a:lnTo>
                  <a:pt x="857594" y="3240399"/>
                </a:lnTo>
                <a:lnTo>
                  <a:pt x="848289" y="3283776"/>
                </a:lnTo>
                <a:lnTo>
                  <a:pt x="841310" y="3327502"/>
                </a:lnTo>
                <a:lnTo>
                  <a:pt x="836658" y="3371476"/>
                </a:lnTo>
                <a:lnTo>
                  <a:pt x="834352" y="3415208"/>
                </a:lnTo>
                <a:lnTo>
                  <a:pt x="834352" y="3460159"/>
                </a:lnTo>
                <a:lnTo>
                  <a:pt x="836658" y="3503893"/>
                </a:lnTo>
                <a:lnTo>
                  <a:pt x="841310" y="3547866"/>
                </a:lnTo>
                <a:lnTo>
                  <a:pt x="848289" y="3591590"/>
                </a:lnTo>
                <a:lnTo>
                  <a:pt x="857594" y="3634965"/>
                </a:lnTo>
                <a:lnTo>
                  <a:pt x="869226" y="3677893"/>
                </a:lnTo>
                <a:lnTo>
                  <a:pt x="883183" y="3720274"/>
                </a:lnTo>
                <a:lnTo>
                  <a:pt x="899467" y="3762007"/>
                </a:lnTo>
                <a:lnTo>
                  <a:pt x="918078" y="3802995"/>
                </a:lnTo>
                <a:lnTo>
                  <a:pt x="939014" y="3843137"/>
                </a:lnTo>
                <a:lnTo>
                  <a:pt x="962277" y="3882334"/>
                </a:lnTo>
                <a:lnTo>
                  <a:pt x="987866" y="3920486"/>
                </a:lnTo>
                <a:lnTo>
                  <a:pt x="1015781" y="3957494"/>
                </a:lnTo>
                <a:lnTo>
                  <a:pt x="1046023" y="3993259"/>
                </a:lnTo>
                <a:lnTo>
                  <a:pt x="1078591" y="4027681"/>
                </a:lnTo>
                <a:lnTo>
                  <a:pt x="1112992" y="4060201"/>
                </a:lnTo>
                <a:lnTo>
                  <a:pt x="1148738" y="4090399"/>
                </a:lnTo>
                <a:lnTo>
                  <a:pt x="1185610" y="4118184"/>
                </a:lnTo>
                <a:lnTo>
                  <a:pt x="1223865" y="4143826"/>
                </a:lnTo>
                <a:lnTo>
                  <a:pt x="1263047" y="4167055"/>
                </a:lnTo>
                <a:lnTo>
                  <a:pt x="1303175" y="4187961"/>
                </a:lnTo>
                <a:lnTo>
                  <a:pt x="1344149" y="4206545"/>
                </a:lnTo>
                <a:lnTo>
                  <a:pt x="1385871" y="4222805"/>
                </a:lnTo>
                <a:lnTo>
                  <a:pt x="1428241" y="4236742"/>
                </a:lnTo>
                <a:lnTo>
                  <a:pt x="1471159" y="4248357"/>
                </a:lnTo>
                <a:lnTo>
                  <a:pt x="1514526" y="4257649"/>
                </a:lnTo>
                <a:lnTo>
                  <a:pt x="1558241" y="4264617"/>
                </a:lnTo>
                <a:lnTo>
                  <a:pt x="1602207" y="4269263"/>
                </a:lnTo>
                <a:lnTo>
                  <a:pt x="1646322" y="4271586"/>
                </a:lnTo>
                <a:lnTo>
                  <a:pt x="3076310" y="4271586"/>
                </a:lnTo>
                <a:lnTo>
                  <a:pt x="3076310" y="4361550"/>
                </a:lnTo>
                <a:close/>
              </a:path>
              <a:path w="3076575" h="4361815">
                <a:moveTo>
                  <a:pt x="1668375" y="3854835"/>
                </a:moveTo>
                <a:lnTo>
                  <a:pt x="1622704" y="3852338"/>
                </a:lnTo>
                <a:lnTo>
                  <a:pt x="1577475" y="3844848"/>
                </a:lnTo>
                <a:lnTo>
                  <a:pt x="1533131" y="3832363"/>
                </a:lnTo>
                <a:lnTo>
                  <a:pt x="1490114" y="3814884"/>
                </a:lnTo>
                <a:lnTo>
                  <a:pt x="1448866" y="3792411"/>
                </a:lnTo>
                <a:lnTo>
                  <a:pt x="1409831" y="3764945"/>
                </a:lnTo>
                <a:lnTo>
                  <a:pt x="1373449" y="3732484"/>
                </a:lnTo>
                <a:lnTo>
                  <a:pt x="1341049" y="3696121"/>
                </a:lnTo>
                <a:lnTo>
                  <a:pt x="1313634" y="3657097"/>
                </a:lnTo>
                <a:lnTo>
                  <a:pt x="1291203" y="3615856"/>
                </a:lnTo>
                <a:lnTo>
                  <a:pt x="1273757" y="3572842"/>
                </a:lnTo>
                <a:lnTo>
                  <a:pt x="1261295" y="3528496"/>
                </a:lnTo>
                <a:lnTo>
                  <a:pt x="1253818" y="3483264"/>
                </a:lnTo>
                <a:lnTo>
                  <a:pt x="1251326" y="3437588"/>
                </a:lnTo>
                <a:lnTo>
                  <a:pt x="1253818" y="3391911"/>
                </a:lnTo>
                <a:lnTo>
                  <a:pt x="1261295" y="3346677"/>
                </a:lnTo>
                <a:lnTo>
                  <a:pt x="1273757" y="3302329"/>
                </a:lnTo>
                <a:lnTo>
                  <a:pt x="1291203" y="3259310"/>
                </a:lnTo>
                <a:lnTo>
                  <a:pt x="1313634" y="3218065"/>
                </a:lnTo>
                <a:lnTo>
                  <a:pt x="1341049" y="3179036"/>
                </a:lnTo>
                <a:lnTo>
                  <a:pt x="1373449" y="3142666"/>
                </a:lnTo>
                <a:lnTo>
                  <a:pt x="3076310" y="1439956"/>
                </a:lnTo>
                <a:lnTo>
                  <a:pt x="3076310" y="2619575"/>
                </a:lnTo>
                <a:lnTo>
                  <a:pt x="1963302" y="3732484"/>
                </a:lnTo>
                <a:lnTo>
                  <a:pt x="1926920" y="3764945"/>
                </a:lnTo>
                <a:lnTo>
                  <a:pt x="1887884" y="3792411"/>
                </a:lnTo>
                <a:lnTo>
                  <a:pt x="1846637" y="3814884"/>
                </a:lnTo>
                <a:lnTo>
                  <a:pt x="1803620" y="3832363"/>
                </a:lnTo>
                <a:lnTo>
                  <a:pt x="1759276" y="3844848"/>
                </a:lnTo>
                <a:lnTo>
                  <a:pt x="1714047" y="3852338"/>
                </a:lnTo>
                <a:lnTo>
                  <a:pt x="1668375" y="3854835"/>
                </a:lnTo>
                <a:close/>
              </a:path>
              <a:path w="3076575" h="4361815">
                <a:moveTo>
                  <a:pt x="3076310" y="4271586"/>
                </a:moveTo>
                <a:lnTo>
                  <a:pt x="1690488" y="4271586"/>
                </a:lnTo>
                <a:lnTo>
                  <a:pt x="1734606" y="4269263"/>
                </a:lnTo>
                <a:lnTo>
                  <a:pt x="1778574" y="4264617"/>
                </a:lnTo>
                <a:lnTo>
                  <a:pt x="1822295" y="4257649"/>
                </a:lnTo>
                <a:lnTo>
                  <a:pt x="1865669" y="4248357"/>
                </a:lnTo>
                <a:lnTo>
                  <a:pt x="1908595" y="4236742"/>
                </a:lnTo>
                <a:lnTo>
                  <a:pt x="1950975" y="4222805"/>
                </a:lnTo>
                <a:lnTo>
                  <a:pt x="1992709" y="4206545"/>
                </a:lnTo>
                <a:lnTo>
                  <a:pt x="2033697" y="4187961"/>
                </a:lnTo>
                <a:lnTo>
                  <a:pt x="2073840" y="4167055"/>
                </a:lnTo>
                <a:lnTo>
                  <a:pt x="2113039" y="4143826"/>
                </a:lnTo>
                <a:lnTo>
                  <a:pt x="2151312" y="4118184"/>
                </a:lnTo>
                <a:lnTo>
                  <a:pt x="2188204" y="4090399"/>
                </a:lnTo>
                <a:lnTo>
                  <a:pt x="2223972" y="4060201"/>
                </a:lnTo>
                <a:lnTo>
                  <a:pt x="2258397" y="4027681"/>
                </a:lnTo>
                <a:lnTo>
                  <a:pt x="3076310" y="3209757"/>
                </a:lnTo>
                <a:lnTo>
                  <a:pt x="3076310" y="4271586"/>
                </a:lnTo>
                <a:close/>
              </a:path>
            </a:pathLst>
          </a:custGeom>
          <a:solidFill>
            <a:srgbClr val="C100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8409147" y="1003363"/>
            <a:ext cx="147002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40">
                <a:solidFill>
                  <a:srgbClr val="FD5BA6"/>
                </a:solidFill>
                <a:latin typeface="Verdana"/>
                <a:cs typeface="Verdana"/>
              </a:rPr>
              <a:t>SHOPEASE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4171564" y="1757362"/>
            <a:ext cx="9945370" cy="0"/>
          </a:xfrm>
          <a:custGeom>
            <a:avLst/>
            <a:gdLst/>
            <a:ahLst/>
            <a:cxnLst/>
            <a:rect l="l" t="t" r="r" b="b"/>
            <a:pathLst>
              <a:path w="9945369" h="0">
                <a:moveTo>
                  <a:pt x="0" y="0"/>
                </a:moveTo>
                <a:lnTo>
                  <a:pt x="9944870" y="0"/>
                </a:lnTo>
              </a:path>
            </a:pathLst>
          </a:custGeom>
          <a:ln w="28574">
            <a:solidFill>
              <a:srgbClr val="C100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4219104" y="9244012"/>
            <a:ext cx="9945370" cy="0"/>
          </a:xfrm>
          <a:custGeom>
            <a:avLst/>
            <a:gdLst/>
            <a:ahLst/>
            <a:cxnLst/>
            <a:rect l="l" t="t" r="r" b="b"/>
            <a:pathLst>
              <a:path w="9945369" h="0">
                <a:moveTo>
                  <a:pt x="0" y="0"/>
                </a:moveTo>
                <a:lnTo>
                  <a:pt x="9944870" y="0"/>
                </a:lnTo>
              </a:path>
            </a:pathLst>
          </a:custGeom>
          <a:ln w="28574">
            <a:solidFill>
              <a:srgbClr val="C10059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6239" y="3499103"/>
            <a:ext cx="9774935" cy="1313687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2975679" y="5743568"/>
            <a:ext cx="12336780" cy="1339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500">
                <a:solidFill>
                  <a:srgbClr val="FFFFFF"/>
                </a:solidFill>
                <a:latin typeface="Verdana"/>
                <a:cs typeface="Verdana"/>
              </a:rPr>
              <a:t>Explore</a:t>
            </a:r>
            <a:r>
              <a:rPr dirty="0" sz="25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5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20">
                <a:solidFill>
                  <a:srgbClr val="FFFFFF"/>
                </a:solidFill>
                <a:latin typeface="Verdana"/>
                <a:cs typeface="Verdana"/>
              </a:rPr>
              <a:t>essential</a:t>
            </a:r>
            <a:r>
              <a:rPr dirty="0" sz="25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>
                <a:solidFill>
                  <a:srgbClr val="FFFFFF"/>
                </a:solidFill>
                <a:latin typeface="Verdana"/>
                <a:cs typeface="Verdana"/>
              </a:rPr>
              <a:t>elements</a:t>
            </a:r>
            <a:r>
              <a:rPr dirty="0" sz="25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25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>
                <a:solidFill>
                  <a:srgbClr val="FFFFFF"/>
                </a:solidFill>
                <a:latin typeface="Verdana"/>
                <a:cs typeface="Verdana"/>
              </a:rPr>
              <a:t>online</a:t>
            </a:r>
            <a:r>
              <a:rPr dirty="0" sz="25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>
                <a:solidFill>
                  <a:srgbClr val="FFFFFF"/>
                </a:solidFill>
                <a:latin typeface="Verdana"/>
                <a:cs typeface="Verdana"/>
              </a:rPr>
              <a:t>shopping,</a:t>
            </a:r>
            <a:r>
              <a:rPr dirty="0" sz="25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60">
                <a:solidFill>
                  <a:srgbClr val="FFFFFF"/>
                </a:solidFill>
                <a:latin typeface="Verdana"/>
                <a:cs typeface="Verdana"/>
              </a:rPr>
              <a:t>including</a:t>
            </a:r>
            <a:r>
              <a:rPr dirty="0" sz="25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10">
                <a:solidFill>
                  <a:srgbClr val="FFFFFF"/>
                </a:solidFill>
                <a:latin typeface="Verdana"/>
                <a:cs typeface="Verdana"/>
              </a:rPr>
              <a:t>challenges, </a:t>
            </a:r>
            <a:r>
              <a:rPr dirty="0" sz="2500" spc="-55">
                <a:solidFill>
                  <a:srgbClr val="FFFFFF"/>
                </a:solidFill>
                <a:latin typeface="Verdana"/>
                <a:cs typeface="Verdana"/>
              </a:rPr>
              <a:t>objectives,</a:t>
            </a:r>
            <a:r>
              <a:rPr dirty="0" sz="25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>
                <a:solidFill>
                  <a:srgbClr val="FFFFFF"/>
                </a:solidFill>
                <a:latin typeface="Verdana"/>
                <a:cs typeface="Verdana"/>
              </a:rPr>
              <a:t>innovations</a:t>
            </a:r>
            <a:r>
              <a:rPr dirty="0" sz="25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6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5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>
                <a:solidFill>
                  <a:srgbClr val="FFFFFF"/>
                </a:solidFill>
                <a:latin typeface="Verdana"/>
                <a:cs typeface="Verdana"/>
              </a:rPr>
              <a:t>anticipated</a:t>
            </a:r>
            <a:r>
              <a:rPr dirty="0" sz="25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30">
                <a:solidFill>
                  <a:srgbClr val="FFFFFF"/>
                </a:solidFill>
                <a:latin typeface="Verdana"/>
                <a:cs typeface="Verdana"/>
              </a:rPr>
              <a:t>results</a:t>
            </a:r>
            <a:r>
              <a:rPr dirty="0" sz="25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25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>
                <a:solidFill>
                  <a:srgbClr val="FFFFFF"/>
                </a:solidFill>
                <a:latin typeface="Verdana"/>
                <a:cs typeface="Verdana"/>
              </a:rPr>
              <a:t>understand</a:t>
            </a:r>
            <a:r>
              <a:rPr dirty="0" sz="25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5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>
                <a:solidFill>
                  <a:srgbClr val="FFFFFF"/>
                </a:solidFill>
                <a:latin typeface="Verdana"/>
                <a:cs typeface="Verdana"/>
              </a:rPr>
              <a:t>digital</a:t>
            </a:r>
            <a:r>
              <a:rPr dirty="0" sz="25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10">
                <a:solidFill>
                  <a:srgbClr val="FFFFFF"/>
                </a:solidFill>
                <a:latin typeface="Verdana"/>
                <a:cs typeface="Verdana"/>
              </a:rPr>
              <a:t>retail landscape.</a:t>
            </a:r>
            <a:endParaRPr sz="2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5211688" y="5925448"/>
            <a:ext cx="3076575" cy="4361815"/>
          </a:xfrm>
          <a:custGeom>
            <a:avLst/>
            <a:gdLst/>
            <a:ahLst/>
            <a:cxnLst/>
            <a:rect l="l" t="t" r="r" b="b"/>
            <a:pathLst>
              <a:path w="3076575" h="4361815">
                <a:moveTo>
                  <a:pt x="3076310" y="4361550"/>
                </a:moveTo>
                <a:lnTo>
                  <a:pt x="278465" y="4361550"/>
                </a:lnTo>
                <a:lnTo>
                  <a:pt x="277921" y="4360758"/>
                </a:lnTo>
                <a:lnTo>
                  <a:pt x="252656" y="4321585"/>
                </a:lnTo>
                <a:lnTo>
                  <a:pt x="228593" y="4281874"/>
                </a:lnTo>
                <a:lnTo>
                  <a:pt x="205734" y="4241653"/>
                </a:lnTo>
                <a:lnTo>
                  <a:pt x="184078" y="4200947"/>
                </a:lnTo>
                <a:lnTo>
                  <a:pt x="163625" y="4159782"/>
                </a:lnTo>
                <a:lnTo>
                  <a:pt x="144375" y="4118184"/>
                </a:lnTo>
                <a:lnTo>
                  <a:pt x="126328" y="4076181"/>
                </a:lnTo>
                <a:lnTo>
                  <a:pt x="109484" y="4033797"/>
                </a:lnTo>
                <a:lnTo>
                  <a:pt x="93843" y="3991060"/>
                </a:lnTo>
                <a:lnTo>
                  <a:pt x="79406" y="3947995"/>
                </a:lnTo>
                <a:lnTo>
                  <a:pt x="66171" y="3904628"/>
                </a:lnTo>
                <a:lnTo>
                  <a:pt x="54140" y="3860987"/>
                </a:lnTo>
                <a:lnTo>
                  <a:pt x="43312" y="3817097"/>
                </a:lnTo>
                <a:lnTo>
                  <a:pt x="33687" y="3772984"/>
                </a:lnTo>
                <a:lnTo>
                  <a:pt x="25265" y="3728674"/>
                </a:lnTo>
                <a:lnTo>
                  <a:pt x="18046" y="3684194"/>
                </a:lnTo>
                <a:lnTo>
                  <a:pt x="12031" y="3639571"/>
                </a:lnTo>
                <a:lnTo>
                  <a:pt x="7218" y="3594829"/>
                </a:lnTo>
                <a:lnTo>
                  <a:pt x="3609" y="3549996"/>
                </a:lnTo>
                <a:lnTo>
                  <a:pt x="1203" y="3505097"/>
                </a:lnTo>
                <a:lnTo>
                  <a:pt x="0" y="3460159"/>
                </a:lnTo>
                <a:lnTo>
                  <a:pt x="0" y="3415208"/>
                </a:lnTo>
                <a:lnTo>
                  <a:pt x="1170" y="3371476"/>
                </a:lnTo>
                <a:lnTo>
                  <a:pt x="3495" y="3327502"/>
                </a:lnTo>
                <a:lnTo>
                  <a:pt x="7218" y="3280541"/>
                </a:lnTo>
                <a:lnTo>
                  <a:pt x="12031" y="3235800"/>
                </a:lnTo>
                <a:lnTo>
                  <a:pt x="18046" y="3191178"/>
                </a:lnTo>
                <a:lnTo>
                  <a:pt x="25265" y="3146700"/>
                </a:lnTo>
                <a:lnTo>
                  <a:pt x="33687" y="3102393"/>
                </a:lnTo>
                <a:lnTo>
                  <a:pt x="43312" y="3058282"/>
                </a:lnTo>
                <a:lnTo>
                  <a:pt x="54140" y="3014395"/>
                </a:lnTo>
                <a:lnTo>
                  <a:pt x="66171" y="2970756"/>
                </a:lnTo>
                <a:lnTo>
                  <a:pt x="79406" y="2927393"/>
                </a:lnTo>
                <a:lnTo>
                  <a:pt x="93843" y="2884332"/>
                </a:lnTo>
                <a:lnTo>
                  <a:pt x="109484" y="2841599"/>
                </a:lnTo>
                <a:lnTo>
                  <a:pt x="126328" y="2799220"/>
                </a:lnTo>
                <a:lnTo>
                  <a:pt x="144375" y="2757221"/>
                </a:lnTo>
                <a:lnTo>
                  <a:pt x="163625" y="2715628"/>
                </a:lnTo>
                <a:lnTo>
                  <a:pt x="184078" y="2674469"/>
                </a:lnTo>
                <a:lnTo>
                  <a:pt x="205734" y="2633768"/>
                </a:lnTo>
                <a:lnTo>
                  <a:pt x="228593" y="2593553"/>
                </a:lnTo>
                <a:lnTo>
                  <a:pt x="252656" y="2553848"/>
                </a:lnTo>
                <a:lnTo>
                  <a:pt x="277921" y="2514682"/>
                </a:lnTo>
                <a:lnTo>
                  <a:pt x="304390" y="2476079"/>
                </a:lnTo>
                <a:lnTo>
                  <a:pt x="332062" y="2438067"/>
                </a:lnTo>
                <a:lnTo>
                  <a:pt x="360937" y="2400670"/>
                </a:lnTo>
                <a:lnTo>
                  <a:pt x="391015" y="2363917"/>
                </a:lnTo>
                <a:lnTo>
                  <a:pt x="422296" y="2327831"/>
                </a:lnTo>
                <a:lnTo>
                  <a:pt x="454781" y="2292441"/>
                </a:lnTo>
                <a:lnTo>
                  <a:pt x="488468" y="2257772"/>
                </a:lnTo>
                <a:lnTo>
                  <a:pt x="2502221" y="244121"/>
                </a:lnTo>
                <a:lnTo>
                  <a:pt x="2536630" y="211571"/>
                </a:lnTo>
                <a:lnTo>
                  <a:pt x="2572384" y="181346"/>
                </a:lnTo>
                <a:lnTo>
                  <a:pt x="2609384" y="153447"/>
                </a:lnTo>
                <a:lnTo>
                  <a:pt x="2647529" y="127872"/>
                </a:lnTo>
                <a:lnTo>
                  <a:pt x="2686721" y="104622"/>
                </a:lnTo>
                <a:lnTo>
                  <a:pt x="2726859" y="83697"/>
                </a:lnTo>
                <a:lnTo>
                  <a:pt x="2767844" y="65098"/>
                </a:lnTo>
                <a:lnTo>
                  <a:pt x="2809576" y="48823"/>
                </a:lnTo>
                <a:lnTo>
                  <a:pt x="2851955" y="34873"/>
                </a:lnTo>
                <a:lnTo>
                  <a:pt x="2894882" y="23248"/>
                </a:lnTo>
                <a:lnTo>
                  <a:pt x="2938258" y="13949"/>
                </a:lnTo>
                <a:lnTo>
                  <a:pt x="2981982" y="6974"/>
                </a:lnTo>
                <a:lnTo>
                  <a:pt x="3025955" y="2324"/>
                </a:lnTo>
                <a:lnTo>
                  <a:pt x="3070076" y="0"/>
                </a:lnTo>
                <a:lnTo>
                  <a:pt x="3076310" y="0"/>
                </a:lnTo>
                <a:lnTo>
                  <a:pt x="3076310" y="849867"/>
                </a:lnTo>
                <a:lnTo>
                  <a:pt x="1078591" y="2847638"/>
                </a:lnTo>
                <a:lnTo>
                  <a:pt x="1046023" y="2882067"/>
                </a:lnTo>
                <a:lnTo>
                  <a:pt x="1015781" y="2917838"/>
                </a:lnTo>
                <a:lnTo>
                  <a:pt x="987866" y="2954852"/>
                </a:lnTo>
                <a:lnTo>
                  <a:pt x="962277" y="2993009"/>
                </a:lnTo>
                <a:lnTo>
                  <a:pt x="939014" y="3032211"/>
                </a:lnTo>
                <a:lnTo>
                  <a:pt x="918078" y="3072357"/>
                </a:lnTo>
                <a:lnTo>
                  <a:pt x="899467" y="3113348"/>
                </a:lnTo>
                <a:lnTo>
                  <a:pt x="883183" y="3155085"/>
                </a:lnTo>
                <a:lnTo>
                  <a:pt x="869226" y="3197469"/>
                </a:lnTo>
                <a:lnTo>
                  <a:pt x="857594" y="3240399"/>
                </a:lnTo>
                <a:lnTo>
                  <a:pt x="848289" y="3283776"/>
                </a:lnTo>
                <a:lnTo>
                  <a:pt x="841310" y="3327502"/>
                </a:lnTo>
                <a:lnTo>
                  <a:pt x="836658" y="3371476"/>
                </a:lnTo>
                <a:lnTo>
                  <a:pt x="834352" y="3415208"/>
                </a:lnTo>
                <a:lnTo>
                  <a:pt x="834352" y="3460159"/>
                </a:lnTo>
                <a:lnTo>
                  <a:pt x="836658" y="3503893"/>
                </a:lnTo>
                <a:lnTo>
                  <a:pt x="841310" y="3547866"/>
                </a:lnTo>
                <a:lnTo>
                  <a:pt x="848289" y="3591590"/>
                </a:lnTo>
                <a:lnTo>
                  <a:pt x="857594" y="3634965"/>
                </a:lnTo>
                <a:lnTo>
                  <a:pt x="869226" y="3677893"/>
                </a:lnTo>
                <a:lnTo>
                  <a:pt x="883183" y="3720274"/>
                </a:lnTo>
                <a:lnTo>
                  <a:pt x="899467" y="3762007"/>
                </a:lnTo>
                <a:lnTo>
                  <a:pt x="918078" y="3802995"/>
                </a:lnTo>
                <a:lnTo>
                  <a:pt x="939014" y="3843137"/>
                </a:lnTo>
                <a:lnTo>
                  <a:pt x="962277" y="3882334"/>
                </a:lnTo>
                <a:lnTo>
                  <a:pt x="987866" y="3920486"/>
                </a:lnTo>
                <a:lnTo>
                  <a:pt x="1015781" y="3957494"/>
                </a:lnTo>
                <a:lnTo>
                  <a:pt x="1046023" y="3993259"/>
                </a:lnTo>
                <a:lnTo>
                  <a:pt x="1078591" y="4027681"/>
                </a:lnTo>
                <a:lnTo>
                  <a:pt x="1112992" y="4060201"/>
                </a:lnTo>
                <a:lnTo>
                  <a:pt x="1148738" y="4090399"/>
                </a:lnTo>
                <a:lnTo>
                  <a:pt x="1185610" y="4118184"/>
                </a:lnTo>
                <a:lnTo>
                  <a:pt x="1223865" y="4143826"/>
                </a:lnTo>
                <a:lnTo>
                  <a:pt x="1263047" y="4167055"/>
                </a:lnTo>
                <a:lnTo>
                  <a:pt x="1303175" y="4187961"/>
                </a:lnTo>
                <a:lnTo>
                  <a:pt x="1344149" y="4206545"/>
                </a:lnTo>
                <a:lnTo>
                  <a:pt x="1385871" y="4222805"/>
                </a:lnTo>
                <a:lnTo>
                  <a:pt x="1428241" y="4236742"/>
                </a:lnTo>
                <a:lnTo>
                  <a:pt x="1471159" y="4248357"/>
                </a:lnTo>
                <a:lnTo>
                  <a:pt x="1514526" y="4257649"/>
                </a:lnTo>
                <a:lnTo>
                  <a:pt x="1558241" y="4264617"/>
                </a:lnTo>
                <a:lnTo>
                  <a:pt x="1602207" y="4269263"/>
                </a:lnTo>
                <a:lnTo>
                  <a:pt x="1646322" y="4271586"/>
                </a:lnTo>
                <a:lnTo>
                  <a:pt x="3076310" y="4271586"/>
                </a:lnTo>
                <a:lnTo>
                  <a:pt x="3076310" y="4361550"/>
                </a:lnTo>
                <a:close/>
              </a:path>
              <a:path w="3076575" h="4361815">
                <a:moveTo>
                  <a:pt x="1668375" y="3854835"/>
                </a:moveTo>
                <a:lnTo>
                  <a:pt x="1622704" y="3852338"/>
                </a:lnTo>
                <a:lnTo>
                  <a:pt x="1577475" y="3844848"/>
                </a:lnTo>
                <a:lnTo>
                  <a:pt x="1533131" y="3832363"/>
                </a:lnTo>
                <a:lnTo>
                  <a:pt x="1490114" y="3814884"/>
                </a:lnTo>
                <a:lnTo>
                  <a:pt x="1448866" y="3792411"/>
                </a:lnTo>
                <a:lnTo>
                  <a:pt x="1409831" y="3764945"/>
                </a:lnTo>
                <a:lnTo>
                  <a:pt x="1373449" y="3732484"/>
                </a:lnTo>
                <a:lnTo>
                  <a:pt x="1341049" y="3696121"/>
                </a:lnTo>
                <a:lnTo>
                  <a:pt x="1313634" y="3657097"/>
                </a:lnTo>
                <a:lnTo>
                  <a:pt x="1291203" y="3615856"/>
                </a:lnTo>
                <a:lnTo>
                  <a:pt x="1273757" y="3572842"/>
                </a:lnTo>
                <a:lnTo>
                  <a:pt x="1261295" y="3528496"/>
                </a:lnTo>
                <a:lnTo>
                  <a:pt x="1253818" y="3483264"/>
                </a:lnTo>
                <a:lnTo>
                  <a:pt x="1251326" y="3437588"/>
                </a:lnTo>
                <a:lnTo>
                  <a:pt x="1253818" y="3391911"/>
                </a:lnTo>
                <a:lnTo>
                  <a:pt x="1261295" y="3346677"/>
                </a:lnTo>
                <a:lnTo>
                  <a:pt x="1273757" y="3302329"/>
                </a:lnTo>
                <a:lnTo>
                  <a:pt x="1291203" y="3259310"/>
                </a:lnTo>
                <a:lnTo>
                  <a:pt x="1313634" y="3218065"/>
                </a:lnTo>
                <a:lnTo>
                  <a:pt x="1341049" y="3179036"/>
                </a:lnTo>
                <a:lnTo>
                  <a:pt x="1373449" y="3142666"/>
                </a:lnTo>
                <a:lnTo>
                  <a:pt x="3076310" y="1439956"/>
                </a:lnTo>
                <a:lnTo>
                  <a:pt x="3076310" y="2619575"/>
                </a:lnTo>
                <a:lnTo>
                  <a:pt x="1963302" y="3732484"/>
                </a:lnTo>
                <a:lnTo>
                  <a:pt x="1926920" y="3764945"/>
                </a:lnTo>
                <a:lnTo>
                  <a:pt x="1887884" y="3792411"/>
                </a:lnTo>
                <a:lnTo>
                  <a:pt x="1846637" y="3814884"/>
                </a:lnTo>
                <a:lnTo>
                  <a:pt x="1803620" y="3832363"/>
                </a:lnTo>
                <a:lnTo>
                  <a:pt x="1759276" y="3844848"/>
                </a:lnTo>
                <a:lnTo>
                  <a:pt x="1714047" y="3852338"/>
                </a:lnTo>
                <a:lnTo>
                  <a:pt x="1668375" y="3854835"/>
                </a:lnTo>
                <a:close/>
              </a:path>
              <a:path w="3076575" h="4361815">
                <a:moveTo>
                  <a:pt x="3076310" y="4271586"/>
                </a:moveTo>
                <a:lnTo>
                  <a:pt x="1690488" y="4271586"/>
                </a:lnTo>
                <a:lnTo>
                  <a:pt x="1734606" y="4269263"/>
                </a:lnTo>
                <a:lnTo>
                  <a:pt x="1778574" y="4264617"/>
                </a:lnTo>
                <a:lnTo>
                  <a:pt x="1822295" y="4257649"/>
                </a:lnTo>
                <a:lnTo>
                  <a:pt x="1865669" y="4248357"/>
                </a:lnTo>
                <a:lnTo>
                  <a:pt x="1908595" y="4236742"/>
                </a:lnTo>
                <a:lnTo>
                  <a:pt x="1950975" y="4222805"/>
                </a:lnTo>
                <a:lnTo>
                  <a:pt x="1992709" y="4206545"/>
                </a:lnTo>
                <a:lnTo>
                  <a:pt x="2033697" y="4187961"/>
                </a:lnTo>
                <a:lnTo>
                  <a:pt x="2073840" y="4167055"/>
                </a:lnTo>
                <a:lnTo>
                  <a:pt x="2113039" y="4143826"/>
                </a:lnTo>
                <a:lnTo>
                  <a:pt x="2151312" y="4118184"/>
                </a:lnTo>
                <a:lnTo>
                  <a:pt x="2188204" y="4090399"/>
                </a:lnTo>
                <a:lnTo>
                  <a:pt x="2223972" y="4060201"/>
                </a:lnTo>
                <a:lnTo>
                  <a:pt x="2258397" y="4027681"/>
                </a:lnTo>
                <a:lnTo>
                  <a:pt x="3076310" y="3209757"/>
                </a:lnTo>
                <a:lnTo>
                  <a:pt x="3076310" y="4271586"/>
                </a:lnTo>
                <a:close/>
              </a:path>
            </a:pathLst>
          </a:custGeom>
          <a:solidFill>
            <a:srgbClr val="C100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4171564" y="1757362"/>
            <a:ext cx="9945370" cy="0"/>
          </a:xfrm>
          <a:custGeom>
            <a:avLst/>
            <a:gdLst/>
            <a:ahLst/>
            <a:cxnLst/>
            <a:rect l="l" t="t" r="r" b="b"/>
            <a:pathLst>
              <a:path w="9945369" h="0">
                <a:moveTo>
                  <a:pt x="0" y="0"/>
                </a:moveTo>
                <a:lnTo>
                  <a:pt x="9944870" y="0"/>
                </a:lnTo>
              </a:path>
            </a:pathLst>
          </a:custGeom>
          <a:ln w="28574">
            <a:solidFill>
              <a:srgbClr val="C100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4219104" y="9244012"/>
            <a:ext cx="9945370" cy="0"/>
          </a:xfrm>
          <a:custGeom>
            <a:avLst/>
            <a:gdLst/>
            <a:ahLst/>
            <a:cxnLst/>
            <a:rect l="l" t="t" r="r" b="b"/>
            <a:pathLst>
              <a:path w="9945369" h="0">
                <a:moveTo>
                  <a:pt x="0" y="0"/>
                </a:moveTo>
                <a:lnTo>
                  <a:pt x="9944870" y="0"/>
                </a:lnTo>
              </a:path>
            </a:pathLst>
          </a:custGeom>
          <a:ln w="28574">
            <a:solidFill>
              <a:srgbClr val="C100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8340835" y="852550"/>
            <a:ext cx="153797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75">
                <a:solidFill>
                  <a:srgbClr val="FD5BA6"/>
                </a:solidFill>
                <a:latin typeface="Verdana"/>
                <a:cs typeface="Verdana"/>
              </a:rPr>
              <a:t>SHOP</a:t>
            </a:r>
            <a:r>
              <a:rPr dirty="0" sz="2000" spc="-155">
                <a:solidFill>
                  <a:srgbClr val="FD5BA6"/>
                </a:solidFill>
                <a:latin typeface="Verdana"/>
                <a:cs typeface="Verdana"/>
              </a:rPr>
              <a:t> </a:t>
            </a:r>
            <a:r>
              <a:rPr dirty="0" sz="2000" spc="-20">
                <a:solidFill>
                  <a:srgbClr val="FD5BA6"/>
                </a:solidFill>
                <a:latin typeface="Verdana"/>
                <a:cs typeface="Verdana"/>
              </a:rPr>
              <a:t>EASE</a:t>
            </a:r>
            <a:endParaRPr sz="2000">
              <a:latin typeface="Verdana"/>
              <a:cs typeface="Verdan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0239" y="3660647"/>
            <a:ext cx="14474951" cy="1438655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22542" y="5810249"/>
            <a:ext cx="95250" cy="95249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22542" y="6385421"/>
            <a:ext cx="95250" cy="95249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22542" y="6960097"/>
            <a:ext cx="95250" cy="95249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22542" y="7534773"/>
            <a:ext cx="95250" cy="95249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3012559" y="5428746"/>
            <a:ext cx="7233284" cy="23253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4604" marR="127000" indent="52069">
              <a:lnSpc>
                <a:spcPct val="150900"/>
              </a:lnSpc>
              <a:spcBef>
                <a:spcPts val="100"/>
              </a:spcBef>
            </a:pPr>
            <a:r>
              <a:rPr dirty="0" sz="2500">
                <a:solidFill>
                  <a:srgbClr val="FFFFFF"/>
                </a:solidFill>
                <a:latin typeface="Verdana"/>
                <a:cs typeface="Verdana"/>
              </a:rPr>
              <a:t>Lack</a:t>
            </a:r>
            <a:r>
              <a:rPr dirty="0" sz="25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1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25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>
                <a:solidFill>
                  <a:srgbClr val="FFFFFF"/>
                </a:solidFill>
                <a:latin typeface="Verdana"/>
                <a:cs typeface="Verdana"/>
              </a:rPr>
              <a:t>convenience</a:t>
            </a:r>
            <a:r>
              <a:rPr dirty="0" sz="25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25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>
                <a:solidFill>
                  <a:srgbClr val="FFFFFF"/>
                </a:solidFill>
                <a:latin typeface="Verdana"/>
                <a:cs typeface="Verdana"/>
              </a:rPr>
              <a:t>traditional</a:t>
            </a:r>
            <a:r>
              <a:rPr dirty="0" sz="25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10">
                <a:solidFill>
                  <a:srgbClr val="FFFFFF"/>
                </a:solidFill>
                <a:latin typeface="Verdana"/>
                <a:cs typeface="Verdana"/>
              </a:rPr>
              <a:t>shopping. </a:t>
            </a:r>
            <a:r>
              <a:rPr dirty="0" sz="2500">
                <a:solidFill>
                  <a:srgbClr val="FFFFFF"/>
                </a:solidFill>
                <a:latin typeface="Verdana"/>
                <a:cs typeface="Verdana"/>
              </a:rPr>
              <a:t>limited</a:t>
            </a:r>
            <a:r>
              <a:rPr dirty="0" sz="25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55">
                <a:solidFill>
                  <a:srgbClr val="FFFFFF"/>
                </a:solidFill>
                <a:latin typeface="Verdana"/>
                <a:cs typeface="Verdana"/>
              </a:rPr>
              <a:t>product</a:t>
            </a:r>
            <a:r>
              <a:rPr dirty="0" sz="25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35">
                <a:solidFill>
                  <a:srgbClr val="FFFFFF"/>
                </a:solidFill>
                <a:latin typeface="Verdana"/>
                <a:cs typeface="Verdana"/>
              </a:rPr>
              <a:t>availability</a:t>
            </a:r>
            <a:r>
              <a:rPr dirty="0" sz="25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25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>
                <a:solidFill>
                  <a:srgbClr val="FFFFFF"/>
                </a:solidFill>
                <a:latin typeface="Verdana"/>
                <a:cs typeface="Verdana"/>
              </a:rPr>
              <a:t>physical</a:t>
            </a:r>
            <a:r>
              <a:rPr dirty="0" sz="25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10">
                <a:solidFill>
                  <a:srgbClr val="FFFFFF"/>
                </a:solidFill>
                <a:latin typeface="Verdana"/>
                <a:cs typeface="Verdana"/>
              </a:rPr>
              <a:t>stores </a:t>
            </a:r>
            <a:r>
              <a:rPr dirty="0" sz="2500" spc="-25">
                <a:solidFill>
                  <a:srgbClr val="FFFFFF"/>
                </a:solidFill>
                <a:latin typeface="Verdana"/>
                <a:cs typeface="Verdana"/>
              </a:rPr>
              <a:t>Inaccessibility</a:t>
            </a:r>
            <a:r>
              <a:rPr dirty="0" sz="25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25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25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>
                <a:solidFill>
                  <a:srgbClr val="FFFFFF"/>
                </a:solidFill>
                <a:latin typeface="Verdana"/>
                <a:cs typeface="Verdana"/>
              </a:rPr>
              <a:t>remote</a:t>
            </a:r>
            <a:r>
              <a:rPr dirty="0" sz="25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10">
                <a:solidFill>
                  <a:srgbClr val="FFFFFF"/>
                </a:solidFill>
                <a:latin typeface="Verdana"/>
                <a:cs typeface="Verdana"/>
              </a:rPr>
              <a:t>areas</a:t>
            </a:r>
            <a:endParaRPr sz="2500">
              <a:latin typeface="Verdana"/>
              <a:cs typeface="Verdana"/>
            </a:endParaRPr>
          </a:p>
          <a:p>
            <a:pPr algn="just" marL="12700">
              <a:lnSpc>
                <a:spcPct val="100000"/>
              </a:lnSpc>
              <a:spcBef>
                <a:spcPts val="1525"/>
              </a:spcBef>
            </a:pPr>
            <a:r>
              <a:rPr dirty="0" sz="2500" spc="-35">
                <a:solidFill>
                  <a:srgbClr val="FFFFFF"/>
                </a:solidFill>
                <a:latin typeface="Verdana"/>
                <a:cs typeface="Verdana"/>
              </a:rPr>
              <a:t>Time-</a:t>
            </a:r>
            <a:r>
              <a:rPr dirty="0" sz="2500" spc="65">
                <a:solidFill>
                  <a:srgbClr val="FFFFFF"/>
                </a:solidFill>
                <a:latin typeface="Verdana"/>
                <a:cs typeface="Verdana"/>
              </a:rPr>
              <a:t>consuming</a:t>
            </a:r>
            <a:r>
              <a:rPr dirty="0" sz="25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10">
                <a:solidFill>
                  <a:srgbClr val="FFFFFF"/>
                </a:solidFill>
                <a:latin typeface="Verdana"/>
                <a:cs typeface="Verdana"/>
              </a:rPr>
              <a:t>processes</a:t>
            </a:r>
            <a:r>
              <a:rPr dirty="0" sz="25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>
                <a:solidFill>
                  <a:srgbClr val="FFFFFF"/>
                </a:solidFill>
                <a:latin typeface="Verdana"/>
                <a:cs typeface="Verdana"/>
              </a:rPr>
              <a:t>disrupt</a:t>
            </a:r>
            <a:r>
              <a:rPr dirty="0" sz="25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10">
                <a:solidFill>
                  <a:srgbClr val="FFFFFF"/>
                </a:solidFill>
                <a:latin typeface="Verdana"/>
                <a:cs typeface="Verdana"/>
              </a:rPr>
              <a:t>efficiency</a:t>
            </a:r>
            <a:endParaRPr sz="2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5211688" y="5925448"/>
            <a:ext cx="3076575" cy="4361815"/>
          </a:xfrm>
          <a:custGeom>
            <a:avLst/>
            <a:gdLst/>
            <a:ahLst/>
            <a:cxnLst/>
            <a:rect l="l" t="t" r="r" b="b"/>
            <a:pathLst>
              <a:path w="3076575" h="4361815">
                <a:moveTo>
                  <a:pt x="3076310" y="4361550"/>
                </a:moveTo>
                <a:lnTo>
                  <a:pt x="278465" y="4361550"/>
                </a:lnTo>
                <a:lnTo>
                  <a:pt x="277921" y="4360758"/>
                </a:lnTo>
                <a:lnTo>
                  <a:pt x="252656" y="4321585"/>
                </a:lnTo>
                <a:lnTo>
                  <a:pt x="228593" y="4281874"/>
                </a:lnTo>
                <a:lnTo>
                  <a:pt x="205734" y="4241653"/>
                </a:lnTo>
                <a:lnTo>
                  <a:pt x="184078" y="4200947"/>
                </a:lnTo>
                <a:lnTo>
                  <a:pt x="163625" y="4159782"/>
                </a:lnTo>
                <a:lnTo>
                  <a:pt x="144375" y="4118184"/>
                </a:lnTo>
                <a:lnTo>
                  <a:pt x="126328" y="4076181"/>
                </a:lnTo>
                <a:lnTo>
                  <a:pt x="109484" y="4033797"/>
                </a:lnTo>
                <a:lnTo>
                  <a:pt x="93843" y="3991060"/>
                </a:lnTo>
                <a:lnTo>
                  <a:pt x="79406" y="3947995"/>
                </a:lnTo>
                <a:lnTo>
                  <a:pt x="66171" y="3904628"/>
                </a:lnTo>
                <a:lnTo>
                  <a:pt x="54140" y="3860987"/>
                </a:lnTo>
                <a:lnTo>
                  <a:pt x="43312" y="3817097"/>
                </a:lnTo>
                <a:lnTo>
                  <a:pt x="33687" y="3772984"/>
                </a:lnTo>
                <a:lnTo>
                  <a:pt x="25265" y="3728674"/>
                </a:lnTo>
                <a:lnTo>
                  <a:pt x="18046" y="3684194"/>
                </a:lnTo>
                <a:lnTo>
                  <a:pt x="12031" y="3639571"/>
                </a:lnTo>
                <a:lnTo>
                  <a:pt x="7218" y="3594829"/>
                </a:lnTo>
                <a:lnTo>
                  <a:pt x="3609" y="3549996"/>
                </a:lnTo>
                <a:lnTo>
                  <a:pt x="1203" y="3505097"/>
                </a:lnTo>
                <a:lnTo>
                  <a:pt x="0" y="3460159"/>
                </a:lnTo>
                <a:lnTo>
                  <a:pt x="0" y="3415208"/>
                </a:lnTo>
                <a:lnTo>
                  <a:pt x="1170" y="3371476"/>
                </a:lnTo>
                <a:lnTo>
                  <a:pt x="3495" y="3327502"/>
                </a:lnTo>
                <a:lnTo>
                  <a:pt x="7218" y="3280541"/>
                </a:lnTo>
                <a:lnTo>
                  <a:pt x="12031" y="3235800"/>
                </a:lnTo>
                <a:lnTo>
                  <a:pt x="18046" y="3191178"/>
                </a:lnTo>
                <a:lnTo>
                  <a:pt x="25265" y="3146700"/>
                </a:lnTo>
                <a:lnTo>
                  <a:pt x="33687" y="3102393"/>
                </a:lnTo>
                <a:lnTo>
                  <a:pt x="43312" y="3058282"/>
                </a:lnTo>
                <a:lnTo>
                  <a:pt x="54140" y="3014395"/>
                </a:lnTo>
                <a:lnTo>
                  <a:pt x="66171" y="2970756"/>
                </a:lnTo>
                <a:lnTo>
                  <a:pt x="79406" y="2927393"/>
                </a:lnTo>
                <a:lnTo>
                  <a:pt x="93843" y="2884332"/>
                </a:lnTo>
                <a:lnTo>
                  <a:pt x="109484" y="2841599"/>
                </a:lnTo>
                <a:lnTo>
                  <a:pt x="126328" y="2799220"/>
                </a:lnTo>
                <a:lnTo>
                  <a:pt x="144375" y="2757221"/>
                </a:lnTo>
                <a:lnTo>
                  <a:pt x="163625" y="2715628"/>
                </a:lnTo>
                <a:lnTo>
                  <a:pt x="184078" y="2674469"/>
                </a:lnTo>
                <a:lnTo>
                  <a:pt x="205734" y="2633768"/>
                </a:lnTo>
                <a:lnTo>
                  <a:pt x="228593" y="2593553"/>
                </a:lnTo>
                <a:lnTo>
                  <a:pt x="252656" y="2553848"/>
                </a:lnTo>
                <a:lnTo>
                  <a:pt x="277921" y="2514682"/>
                </a:lnTo>
                <a:lnTo>
                  <a:pt x="304390" y="2476079"/>
                </a:lnTo>
                <a:lnTo>
                  <a:pt x="332062" y="2438067"/>
                </a:lnTo>
                <a:lnTo>
                  <a:pt x="360937" y="2400670"/>
                </a:lnTo>
                <a:lnTo>
                  <a:pt x="391015" y="2363917"/>
                </a:lnTo>
                <a:lnTo>
                  <a:pt x="422296" y="2327831"/>
                </a:lnTo>
                <a:lnTo>
                  <a:pt x="454781" y="2292441"/>
                </a:lnTo>
                <a:lnTo>
                  <a:pt x="488468" y="2257772"/>
                </a:lnTo>
                <a:lnTo>
                  <a:pt x="2502221" y="244121"/>
                </a:lnTo>
                <a:lnTo>
                  <a:pt x="2536630" y="211571"/>
                </a:lnTo>
                <a:lnTo>
                  <a:pt x="2572384" y="181346"/>
                </a:lnTo>
                <a:lnTo>
                  <a:pt x="2609384" y="153447"/>
                </a:lnTo>
                <a:lnTo>
                  <a:pt x="2647529" y="127872"/>
                </a:lnTo>
                <a:lnTo>
                  <a:pt x="2686721" y="104622"/>
                </a:lnTo>
                <a:lnTo>
                  <a:pt x="2726859" y="83697"/>
                </a:lnTo>
                <a:lnTo>
                  <a:pt x="2767844" y="65098"/>
                </a:lnTo>
                <a:lnTo>
                  <a:pt x="2809576" y="48823"/>
                </a:lnTo>
                <a:lnTo>
                  <a:pt x="2851955" y="34873"/>
                </a:lnTo>
                <a:lnTo>
                  <a:pt x="2894882" y="23248"/>
                </a:lnTo>
                <a:lnTo>
                  <a:pt x="2938258" y="13949"/>
                </a:lnTo>
                <a:lnTo>
                  <a:pt x="2981982" y="6974"/>
                </a:lnTo>
                <a:lnTo>
                  <a:pt x="3025955" y="2324"/>
                </a:lnTo>
                <a:lnTo>
                  <a:pt x="3070076" y="0"/>
                </a:lnTo>
                <a:lnTo>
                  <a:pt x="3076310" y="0"/>
                </a:lnTo>
                <a:lnTo>
                  <a:pt x="3076310" y="849867"/>
                </a:lnTo>
                <a:lnTo>
                  <a:pt x="1078591" y="2847638"/>
                </a:lnTo>
                <a:lnTo>
                  <a:pt x="1046023" y="2882067"/>
                </a:lnTo>
                <a:lnTo>
                  <a:pt x="1015781" y="2917838"/>
                </a:lnTo>
                <a:lnTo>
                  <a:pt x="987866" y="2954852"/>
                </a:lnTo>
                <a:lnTo>
                  <a:pt x="962277" y="2993009"/>
                </a:lnTo>
                <a:lnTo>
                  <a:pt x="939014" y="3032211"/>
                </a:lnTo>
                <a:lnTo>
                  <a:pt x="918078" y="3072357"/>
                </a:lnTo>
                <a:lnTo>
                  <a:pt x="899467" y="3113348"/>
                </a:lnTo>
                <a:lnTo>
                  <a:pt x="883183" y="3155085"/>
                </a:lnTo>
                <a:lnTo>
                  <a:pt x="869226" y="3197469"/>
                </a:lnTo>
                <a:lnTo>
                  <a:pt x="857594" y="3240399"/>
                </a:lnTo>
                <a:lnTo>
                  <a:pt x="848289" y="3283776"/>
                </a:lnTo>
                <a:lnTo>
                  <a:pt x="841310" y="3327502"/>
                </a:lnTo>
                <a:lnTo>
                  <a:pt x="836658" y="3371476"/>
                </a:lnTo>
                <a:lnTo>
                  <a:pt x="834352" y="3415208"/>
                </a:lnTo>
                <a:lnTo>
                  <a:pt x="834352" y="3460159"/>
                </a:lnTo>
                <a:lnTo>
                  <a:pt x="836658" y="3503893"/>
                </a:lnTo>
                <a:lnTo>
                  <a:pt x="841310" y="3547866"/>
                </a:lnTo>
                <a:lnTo>
                  <a:pt x="848289" y="3591590"/>
                </a:lnTo>
                <a:lnTo>
                  <a:pt x="857594" y="3634965"/>
                </a:lnTo>
                <a:lnTo>
                  <a:pt x="869226" y="3677893"/>
                </a:lnTo>
                <a:lnTo>
                  <a:pt x="883183" y="3720274"/>
                </a:lnTo>
                <a:lnTo>
                  <a:pt x="899467" y="3762007"/>
                </a:lnTo>
                <a:lnTo>
                  <a:pt x="918078" y="3802995"/>
                </a:lnTo>
                <a:lnTo>
                  <a:pt x="939014" y="3843137"/>
                </a:lnTo>
                <a:lnTo>
                  <a:pt x="962277" y="3882334"/>
                </a:lnTo>
                <a:lnTo>
                  <a:pt x="987866" y="3920486"/>
                </a:lnTo>
                <a:lnTo>
                  <a:pt x="1015781" y="3957494"/>
                </a:lnTo>
                <a:lnTo>
                  <a:pt x="1046023" y="3993259"/>
                </a:lnTo>
                <a:lnTo>
                  <a:pt x="1078591" y="4027681"/>
                </a:lnTo>
                <a:lnTo>
                  <a:pt x="1112992" y="4060201"/>
                </a:lnTo>
                <a:lnTo>
                  <a:pt x="1148738" y="4090399"/>
                </a:lnTo>
                <a:lnTo>
                  <a:pt x="1185610" y="4118184"/>
                </a:lnTo>
                <a:lnTo>
                  <a:pt x="1223865" y="4143826"/>
                </a:lnTo>
                <a:lnTo>
                  <a:pt x="1263047" y="4167055"/>
                </a:lnTo>
                <a:lnTo>
                  <a:pt x="1303175" y="4187961"/>
                </a:lnTo>
                <a:lnTo>
                  <a:pt x="1344149" y="4206545"/>
                </a:lnTo>
                <a:lnTo>
                  <a:pt x="1385871" y="4222805"/>
                </a:lnTo>
                <a:lnTo>
                  <a:pt x="1428241" y="4236742"/>
                </a:lnTo>
                <a:lnTo>
                  <a:pt x="1471159" y="4248357"/>
                </a:lnTo>
                <a:lnTo>
                  <a:pt x="1514526" y="4257649"/>
                </a:lnTo>
                <a:lnTo>
                  <a:pt x="1558241" y="4264617"/>
                </a:lnTo>
                <a:lnTo>
                  <a:pt x="1602207" y="4269263"/>
                </a:lnTo>
                <a:lnTo>
                  <a:pt x="1646322" y="4271586"/>
                </a:lnTo>
                <a:lnTo>
                  <a:pt x="3076310" y="4271586"/>
                </a:lnTo>
                <a:lnTo>
                  <a:pt x="3076310" y="4361550"/>
                </a:lnTo>
                <a:close/>
              </a:path>
              <a:path w="3076575" h="4361815">
                <a:moveTo>
                  <a:pt x="1668375" y="3854835"/>
                </a:moveTo>
                <a:lnTo>
                  <a:pt x="1622704" y="3852338"/>
                </a:lnTo>
                <a:lnTo>
                  <a:pt x="1577475" y="3844848"/>
                </a:lnTo>
                <a:lnTo>
                  <a:pt x="1533131" y="3832363"/>
                </a:lnTo>
                <a:lnTo>
                  <a:pt x="1490114" y="3814884"/>
                </a:lnTo>
                <a:lnTo>
                  <a:pt x="1448866" y="3792411"/>
                </a:lnTo>
                <a:lnTo>
                  <a:pt x="1409831" y="3764945"/>
                </a:lnTo>
                <a:lnTo>
                  <a:pt x="1373449" y="3732484"/>
                </a:lnTo>
                <a:lnTo>
                  <a:pt x="1341049" y="3696121"/>
                </a:lnTo>
                <a:lnTo>
                  <a:pt x="1313634" y="3657097"/>
                </a:lnTo>
                <a:lnTo>
                  <a:pt x="1291203" y="3615856"/>
                </a:lnTo>
                <a:lnTo>
                  <a:pt x="1273757" y="3572842"/>
                </a:lnTo>
                <a:lnTo>
                  <a:pt x="1261295" y="3528496"/>
                </a:lnTo>
                <a:lnTo>
                  <a:pt x="1253818" y="3483264"/>
                </a:lnTo>
                <a:lnTo>
                  <a:pt x="1251326" y="3437588"/>
                </a:lnTo>
                <a:lnTo>
                  <a:pt x="1253818" y="3391911"/>
                </a:lnTo>
                <a:lnTo>
                  <a:pt x="1261295" y="3346677"/>
                </a:lnTo>
                <a:lnTo>
                  <a:pt x="1273757" y="3302329"/>
                </a:lnTo>
                <a:lnTo>
                  <a:pt x="1291203" y="3259310"/>
                </a:lnTo>
                <a:lnTo>
                  <a:pt x="1313634" y="3218065"/>
                </a:lnTo>
                <a:lnTo>
                  <a:pt x="1341049" y="3179036"/>
                </a:lnTo>
                <a:lnTo>
                  <a:pt x="1373449" y="3142666"/>
                </a:lnTo>
                <a:lnTo>
                  <a:pt x="3076310" y="1439956"/>
                </a:lnTo>
                <a:lnTo>
                  <a:pt x="3076310" y="2619575"/>
                </a:lnTo>
                <a:lnTo>
                  <a:pt x="1963302" y="3732484"/>
                </a:lnTo>
                <a:lnTo>
                  <a:pt x="1926920" y="3764945"/>
                </a:lnTo>
                <a:lnTo>
                  <a:pt x="1887884" y="3792411"/>
                </a:lnTo>
                <a:lnTo>
                  <a:pt x="1846637" y="3814884"/>
                </a:lnTo>
                <a:lnTo>
                  <a:pt x="1803620" y="3832363"/>
                </a:lnTo>
                <a:lnTo>
                  <a:pt x="1759276" y="3844848"/>
                </a:lnTo>
                <a:lnTo>
                  <a:pt x="1714047" y="3852338"/>
                </a:lnTo>
                <a:lnTo>
                  <a:pt x="1668375" y="3854835"/>
                </a:lnTo>
                <a:close/>
              </a:path>
              <a:path w="3076575" h="4361815">
                <a:moveTo>
                  <a:pt x="3076310" y="4271586"/>
                </a:moveTo>
                <a:lnTo>
                  <a:pt x="1690488" y="4271586"/>
                </a:lnTo>
                <a:lnTo>
                  <a:pt x="1734606" y="4269263"/>
                </a:lnTo>
                <a:lnTo>
                  <a:pt x="1778574" y="4264617"/>
                </a:lnTo>
                <a:lnTo>
                  <a:pt x="1822295" y="4257649"/>
                </a:lnTo>
                <a:lnTo>
                  <a:pt x="1865669" y="4248357"/>
                </a:lnTo>
                <a:lnTo>
                  <a:pt x="1908595" y="4236742"/>
                </a:lnTo>
                <a:lnTo>
                  <a:pt x="1950975" y="4222805"/>
                </a:lnTo>
                <a:lnTo>
                  <a:pt x="1992709" y="4206545"/>
                </a:lnTo>
                <a:lnTo>
                  <a:pt x="2033697" y="4187961"/>
                </a:lnTo>
                <a:lnTo>
                  <a:pt x="2073840" y="4167055"/>
                </a:lnTo>
                <a:lnTo>
                  <a:pt x="2113039" y="4143826"/>
                </a:lnTo>
                <a:lnTo>
                  <a:pt x="2151312" y="4118184"/>
                </a:lnTo>
                <a:lnTo>
                  <a:pt x="2188204" y="4090399"/>
                </a:lnTo>
                <a:lnTo>
                  <a:pt x="2223972" y="4060201"/>
                </a:lnTo>
                <a:lnTo>
                  <a:pt x="2258397" y="4027681"/>
                </a:lnTo>
                <a:lnTo>
                  <a:pt x="3076310" y="3209757"/>
                </a:lnTo>
                <a:lnTo>
                  <a:pt x="3076310" y="4271586"/>
                </a:lnTo>
                <a:close/>
              </a:path>
            </a:pathLst>
          </a:custGeom>
          <a:solidFill>
            <a:srgbClr val="C100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4171564" y="1757362"/>
            <a:ext cx="9945370" cy="0"/>
          </a:xfrm>
          <a:custGeom>
            <a:avLst/>
            <a:gdLst/>
            <a:ahLst/>
            <a:cxnLst/>
            <a:rect l="l" t="t" r="r" b="b"/>
            <a:pathLst>
              <a:path w="9945369" h="0">
                <a:moveTo>
                  <a:pt x="0" y="0"/>
                </a:moveTo>
                <a:lnTo>
                  <a:pt x="9944870" y="0"/>
                </a:lnTo>
              </a:path>
            </a:pathLst>
          </a:custGeom>
          <a:ln w="28574">
            <a:solidFill>
              <a:srgbClr val="C1005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0" y="1274439"/>
            <a:ext cx="14164310" cy="8293100"/>
            <a:chOff x="0" y="1274439"/>
            <a:chExt cx="14164310" cy="8293100"/>
          </a:xfrm>
        </p:grpSpPr>
        <p:sp>
          <p:nvSpPr>
            <p:cNvPr id="5" name="object 5" descr=""/>
            <p:cNvSpPr/>
            <p:nvPr/>
          </p:nvSpPr>
          <p:spPr>
            <a:xfrm>
              <a:off x="4219104" y="9244012"/>
              <a:ext cx="9945370" cy="0"/>
            </a:xfrm>
            <a:custGeom>
              <a:avLst/>
              <a:gdLst/>
              <a:ahLst/>
              <a:cxnLst/>
              <a:rect l="l" t="t" r="r" b="b"/>
              <a:pathLst>
                <a:path w="9945369" h="0">
                  <a:moveTo>
                    <a:pt x="0" y="0"/>
                  </a:moveTo>
                  <a:lnTo>
                    <a:pt x="9944870" y="0"/>
                  </a:lnTo>
                </a:path>
              </a:pathLst>
            </a:custGeom>
            <a:ln w="28574">
              <a:solidFill>
                <a:srgbClr val="C100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274439"/>
              <a:ext cx="4832999" cy="8293099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9133445" y="768413"/>
            <a:ext cx="153797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75">
                <a:solidFill>
                  <a:srgbClr val="FD5BA6"/>
                </a:solidFill>
                <a:latin typeface="Verdana"/>
                <a:cs typeface="Verdana"/>
              </a:rPr>
              <a:t>SHOP</a:t>
            </a:r>
            <a:r>
              <a:rPr dirty="0" sz="2000" spc="-155">
                <a:solidFill>
                  <a:srgbClr val="FD5BA6"/>
                </a:solidFill>
                <a:latin typeface="Verdana"/>
                <a:cs typeface="Verdana"/>
              </a:rPr>
              <a:t> </a:t>
            </a:r>
            <a:r>
              <a:rPr dirty="0" sz="2000" spc="-20">
                <a:solidFill>
                  <a:srgbClr val="FD5BA6"/>
                </a:solidFill>
                <a:latin typeface="Verdana"/>
                <a:cs typeface="Verdana"/>
              </a:rPr>
              <a:t>EASE</a:t>
            </a:r>
            <a:endParaRPr sz="2000">
              <a:latin typeface="Verdana"/>
              <a:cs typeface="Verdana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64807" y="3200400"/>
            <a:ext cx="9198863" cy="1514855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6703372" y="4972308"/>
            <a:ext cx="8235950" cy="2959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8595" indent="-185420">
              <a:lnSpc>
                <a:spcPct val="100000"/>
              </a:lnSpc>
              <a:spcBef>
                <a:spcPts val="100"/>
              </a:spcBef>
              <a:buChar char="•"/>
              <a:tabLst>
                <a:tab pos="188595" algn="l"/>
              </a:tabLst>
            </a:pPr>
            <a:r>
              <a:rPr dirty="0" sz="2500">
                <a:solidFill>
                  <a:srgbClr val="FFFFFF"/>
                </a:solidFill>
                <a:latin typeface="Verdana"/>
                <a:cs typeface="Verdana"/>
              </a:rPr>
              <a:t>Convenient</a:t>
            </a:r>
            <a:r>
              <a:rPr dirty="0" sz="25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6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5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55">
                <a:solidFill>
                  <a:srgbClr val="FFFFFF"/>
                </a:solidFill>
                <a:latin typeface="Verdana"/>
                <a:cs typeface="Verdana"/>
              </a:rPr>
              <a:t>hassle-</a:t>
            </a:r>
            <a:r>
              <a:rPr dirty="0" sz="2500" spc="-25">
                <a:solidFill>
                  <a:srgbClr val="FFFFFF"/>
                </a:solidFill>
                <a:latin typeface="Verdana"/>
                <a:cs typeface="Verdana"/>
              </a:rPr>
              <a:t>free</a:t>
            </a:r>
            <a:r>
              <a:rPr dirty="0" sz="25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>
                <a:solidFill>
                  <a:srgbClr val="FFFFFF"/>
                </a:solidFill>
                <a:latin typeface="Verdana"/>
                <a:cs typeface="Verdana"/>
              </a:rPr>
              <a:t>online</a:t>
            </a:r>
            <a:r>
              <a:rPr dirty="0" sz="25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50">
                <a:solidFill>
                  <a:srgbClr val="FFFFFF"/>
                </a:solidFill>
                <a:latin typeface="Verdana"/>
                <a:cs typeface="Verdana"/>
              </a:rPr>
              <a:t>shopping</a:t>
            </a:r>
            <a:endParaRPr sz="2500">
              <a:latin typeface="Verdana"/>
              <a:cs typeface="Verdana"/>
            </a:endParaRPr>
          </a:p>
          <a:p>
            <a:pPr marL="188595" indent="-185420">
              <a:lnSpc>
                <a:spcPct val="100000"/>
              </a:lnSpc>
              <a:spcBef>
                <a:spcPts val="2025"/>
              </a:spcBef>
              <a:buChar char="•"/>
              <a:tabLst>
                <a:tab pos="188595" algn="l"/>
              </a:tabLst>
            </a:pPr>
            <a:r>
              <a:rPr dirty="0" sz="2500" spc="100">
                <a:solidFill>
                  <a:srgbClr val="FFFFFF"/>
                </a:solidFill>
                <a:latin typeface="Verdana"/>
                <a:cs typeface="Verdana"/>
              </a:rPr>
              <a:t>Wide</a:t>
            </a:r>
            <a:r>
              <a:rPr dirty="0" sz="2500" spc="-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60">
                <a:solidFill>
                  <a:srgbClr val="FFFFFF"/>
                </a:solidFill>
                <a:latin typeface="Verdana"/>
                <a:cs typeface="Verdana"/>
              </a:rPr>
              <a:t>variety</a:t>
            </a:r>
            <a:r>
              <a:rPr dirty="0" sz="25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2500" spc="-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>
                <a:solidFill>
                  <a:srgbClr val="FFFFFF"/>
                </a:solidFill>
                <a:latin typeface="Verdana"/>
                <a:cs typeface="Verdana"/>
              </a:rPr>
              <a:t>products</a:t>
            </a:r>
            <a:r>
              <a:rPr dirty="0" sz="25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25">
                <a:solidFill>
                  <a:srgbClr val="FFFFFF"/>
                </a:solidFill>
                <a:latin typeface="Verdana"/>
                <a:cs typeface="Verdana"/>
              </a:rPr>
              <a:t>available</a:t>
            </a:r>
            <a:r>
              <a:rPr dirty="0" sz="2500" spc="-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20">
                <a:solidFill>
                  <a:srgbClr val="FFFFFF"/>
                </a:solidFill>
                <a:latin typeface="Verdana"/>
                <a:cs typeface="Verdana"/>
              </a:rPr>
              <a:t>24/7</a:t>
            </a:r>
            <a:endParaRPr sz="2500">
              <a:latin typeface="Verdana"/>
              <a:cs typeface="Verdana"/>
            </a:endParaRPr>
          </a:p>
          <a:p>
            <a:pPr marL="188595" indent="-185420">
              <a:lnSpc>
                <a:spcPct val="100000"/>
              </a:lnSpc>
              <a:spcBef>
                <a:spcPts val="2025"/>
              </a:spcBef>
              <a:buChar char="•"/>
              <a:tabLst>
                <a:tab pos="188595" algn="l"/>
              </a:tabLst>
            </a:pPr>
            <a:r>
              <a:rPr dirty="0" sz="2500">
                <a:solidFill>
                  <a:srgbClr val="FFFFFF"/>
                </a:solidFill>
                <a:latin typeface="Verdana"/>
                <a:cs typeface="Verdana"/>
              </a:rPr>
              <a:t>Accessible</a:t>
            </a:r>
            <a:r>
              <a:rPr dirty="0" sz="25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dirty="0" sz="25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40">
                <a:solidFill>
                  <a:srgbClr val="FFFFFF"/>
                </a:solidFill>
                <a:latin typeface="Verdana"/>
                <a:cs typeface="Verdana"/>
              </a:rPr>
              <a:t>anywhere,</a:t>
            </a:r>
            <a:r>
              <a:rPr dirty="0" sz="25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60">
                <a:solidFill>
                  <a:srgbClr val="FFFFFF"/>
                </a:solidFill>
                <a:latin typeface="Verdana"/>
                <a:cs typeface="Verdana"/>
              </a:rPr>
              <a:t>including</a:t>
            </a:r>
            <a:r>
              <a:rPr dirty="0" sz="25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>
                <a:solidFill>
                  <a:srgbClr val="FFFFFF"/>
                </a:solidFill>
                <a:latin typeface="Verdana"/>
                <a:cs typeface="Verdana"/>
              </a:rPr>
              <a:t>remote</a:t>
            </a:r>
            <a:r>
              <a:rPr dirty="0" sz="25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10">
                <a:solidFill>
                  <a:srgbClr val="FFFFFF"/>
                </a:solidFill>
                <a:latin typeface="Verdana"/>
                <a:cs typeface="Verdana"/>
              </a:rPr>
              <a:t>areas</a:t>
            </a:r>
            <a:endParaRPr sz="2500">
              <a:latin typeface="Verdana"/>
              <a:cs typeface="Verdana"/>
            </a:endParaRPr>
          </a:p>
          <a:p>
            <a:pPr marL="188595" indent="-185420">
              <a:lnSpc>
                <a:spcPct val="100000"/>
              </a:lnSpc>
              <a:spcBef>
                <a:spcPts val="2025"/>
              </a:spcBef>
              <a:buChar char="•"/>
              <a:tabLst>
                <a:tab pos="188595" algn="l"/>
              </a:tabLst>
            </a:pPr>
            <a:r>
              <a:rPr dirty="0" sz="2500">
                <a:solidFill>
                  <a:srgbClr val="FFFFFF"/>
                </a:solidFill>
                <a:latin typeface="Verdana"/>
                <a:cs typeface="Verdana"/>
              </a:rPr>
              <a:t>Fast</a:t>
            </a:r>
            <a:r>
              <a:rPr dirty="0" sz="250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6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50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>
                <a:solidFill>
                  <a:srgbClr val="FFFFFF"/>
                </a:solidFill>
                <a:latin typeface="Verdana"/>
                <a:cs typeface="Verdana"/>
              </a:rPr>
              <a:t>efficient</a:t>
            </a:r>
            <a:r>
              <a:rPr dirty="0" sz="250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60">
                <a:solidFill>
                  <a:srgbClr val="FFFFFF"/>
                </a:solidFill>
                <a:latin typeface="Verdana"/>
                <a:cs typeface="Verdana"/>
              </a:rPr>
              <a:t>shopping</a:t>
            </a:r>
            <a:r>
              <a:rPr dirty="0" sz="250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10">
                <a:solidFill>
                  <a:srgbClr val="FFFFFF"/>
                </a:solidFill>
                <a:latin typeface="Verdana"/>
                <a:cs typeface="Verdana"/>
              </a:rPr>
              <a:t>process</a:t>
            </a:r>
            <a:endParaRPr sz="2500">
              <a:latin typeface="Verdana"/>
              <a:cs typeface="Verdana"/>
            </a:endParaRPr>
          </a:p>
          <a:p>
            <a:pPr marL="188595" indent="-185420">
              <a:lnSpc>
                <a:spcPct val="100000"/>
              </a:lnSpc>
              <a:spcBef>
                <a:spcPts val="2025"/>
              </a:spcBef>
              <a:buChar char="•"/>
              <a:tabLst>
                <a:tab pos="188595" algn="l"/>
              </a:tabLst>
            </a:pPr>
            <a:r>
              <a:rPr dirty="0" sz="2500" spc="-35">
                <a:solidFill>
                  <a:srgbClr val="FFFFFF"/>
                </a:solidFill>
                <a:latin typeface="Verdana"/>
                <a:cs typeface="Verdana"/>
              </a:rPr>
              <a:t>Seamless</a:t>
            </a:r>
            <a:r>
              <a:rPr dirty="0" sz="250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6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50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60">
                <a:solidFill>
                  <a:srgbClr val="FFFFFF"/>
                </a:solidFill>
                <a:latin typeface="Verdana"/>
                <a:cs typeface="Verdana"/>
              </a:rPr>
              <a:t>user-</a:t>
            </a:r>
            <a:r>
              <a:rPr dirty="0" sz="2500" spc="-10">
                <a:solidFill>
                  <a:srgbClr val="FFFFFF"/>
                </a:solidFill>
                <a:latin typeface="Verdana"/>
                <a:cs typeface="Verdana"/>
              </a:rPr>
              <a:t>friendly</a:t>
            </a:r>
            <a:r>
              <a:rPr dirty="0" sz="250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60">
                <a:solidFill>
                  <a:srgbClr val="FFFFFF"/>
                </a:solidFill>
                <a:latin typeface="Verdana"/>
                <a:cs typeface="Verdana"/>
              </a:rPr>
              <a:t>shopping</a:t>
            </a:r>
            <a:r>
              <a:rPr dirty="0" sz="250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10">
                <a:solidFill>
                  <a:srgbClr val="FFFFFF"/>
                </a:solidFill>
                <a:latin typeface="Verdana"/>
                <a:cs typeface="Verdana"/>
              </a:rPr>
              <a:t>experience</a:t>
            </a:r>
            <a:endParaRPr sz="2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5211688" y="5925448"/>
            <a:ext cx="3076575" cy="4361815"/>
          </a:xfrm>
          <a:custGeom>
            <a:avLst/>
            <a:gdLst/>
            <a:ahLst/>
            <a:cxnLst/>
            <a:rect l="l" t="t" r="r" b="b"/>
            <a:pathLst>
              <a:path w="3076575" h="4361815">
                <a:moveTo>
                  <a:pt x="3076310" y="4361550"/>
                </a:moveTo>
                <a:lnTo>
                  <a:pt x="278465" y="4361550"/>
                </a:lnTo>
                <a:lnTo>
                  <a:pt x="277921" y="4360758"/>
                </a:lnTo>
                <a:lnTo>
                  <a:pt x="252656" y="4321585"/>
                </a:lnTo>
                <a:lnTo>
                  <a:pt x="228593" y="4281874"/>
                </a:lnTo>
                <a:lnTo>
                  <a:pt x="205734" y="4241653"/>
                </a:lnTo>
                <a:lnTo>
                  <a:pt x="184078" y="4200947"/>
                </a:lnTo>
                <a:lnTo>
                  <a:pt x="163625" y="4159782"/>
                </a:lnTo>
                <a:lnTo>
                  <a:pt x="144375" y="4118184"/>
                </a:lnTo>
                <a:lnTo>
                  <a:pt x="126328" y="4076181"/>
                </a:lnTo>
                <a:lnTo>
                  <a:pt x="109484" y="4033797"/>
                </a:lnTo>
                <a:lnTo>
                  <a:pt x="93843" y="3991060"/>
                </a:lnTo>
                <a:lnTo>
                  <a:pt x="79406" y="3947995"/>
                </a:lnTo>
                <a:lnTo>
                  <a:pt x="66171" y="3904628"/>
                </a:lnTo>
                <a:lnTo>
                  <a:pt x="54140" y="3860987"/>
                </a:lnTo>
                <a:lnTo>
                  <a:pt x="43312" y="3817097"/>
                </a:lnTo>
                <a:lnTo>
                  <a:pt x="33687" y="3772984"/>
                </a:lnTo>
                <a:lnTo>
                  <a:pt x="25265" y="3728674"/>
                </a:lnTo>
                <a:lnTo>
                  <a:pt x="18046" y="3684194"/>
                </a:lnTo>
                <a:lnTo>
                  <a:pt x="12031" y="3639571"/>
                </a:lnTo>
                <a:lnTo>
                  <a:pt x="7218" y="3594829"/>
                </a:lnTo>
                <a:lnTo>
                  <a:pt x="3609" y="3549996"/>
                </a:lnTo>
                <a:lnTo>
                  <a:pt x="1203" y="3505097"/>
                </a:lnTo>
                <a:lnTo>
                  <a:pt x="0" y="3460159"/>
                </a:lnTo>
                <a:lnTo>
                  <a:pt x="0" y="3415208"/>
                </a:lnTo>
                <a:lnTo>
                  <a:pt x="1170" y="3371476"/>
                </a:lnTo>
                <a:lnTo>
                  <a:pt x="3495" y="3327502"/>
                </a:lnTo>
                <a:lnTo>
                  <a:pt x="7218" y="3280541"/>
                </a:lnTo>
                <a:lnTo>
                  <a:pt x="12031" y="3235800"/>
                </a:lnTo>
                <a:lnTo>
                  <a:pt x="18046" y="3191178"/>
                </a:lnTo>
                <a:lnTo>
                  <a:pt x="25265" y="3146700"/>
                </a:lnTo>
                <a:lnTo>
                  <a:pt x="33687" y="3102393"/>
                </a:lnTo>
                <a:lnTo>
                  <a:pt x="43312" y="3058282"/>
                </a:lnTo>
                <a:lnTo>
                  <a:pt x="54140" y="3014395"/>
                </a:lnTo>
                <a:lnTo>
                  <a:pt x="66171" y="2970756"/>
                </a:lnTo>
                <a:lnTo>
                  <a:pt x="79406" y="2927393"/>
                </a:lnTo>
                <a:lnTo>
                  <a:pt x="93843" y="2884332"/>
                </a:lnTo>
                <a:lnTo>
                  <a:pt x="109484" y="2841599"/>
                </a:lnTo>
                <a:lnTo>
                  <a:pt x="126328" y="2799220"/>
                </a:lnTo>
                <a:lnTo>
                  <a:pt x="144375" y="2757221"/>
                </a:lnTo>
                <a:lnTo>
                  <a:pt x="163625" y="2715628"/>
                </a:lnTo>
                <a:lnTo>
                  <a:pt x="184078" y="2674469"/>
                </a:lnTo>
                <a:lnTo>
                  <a:pt x="205734" y="2633768"/>
                </a:lnTo>
                <a:lnTo>
                  <a:pt x="228593" y="2593553"/>
                </a:lnTo>
                <a:lnTo>
                  <a:pt x="252656" y="2553848"/>
                </a:lnTo>
                <a:lnTo>
                  <a:pt x="277921" y="2514682"/>
                </a:lnTo>
                <a:lnTo>
                  <a:pt x="304390" y="2476079"/>
                </a:lnTo>
                <a:lnTo>
                  <a:pt x="332062" y="2438067"/>
                </a:lnTo>
                <a:lnTo>
                  <a:pt x="360937" y="2400670"/>
                </a:lnTo>
                <a:lnTo>
                  <a:pt x="391015" y="2363917"/>
                </a:lnTo>
                <a:lnTo>
                  <a:pt x="422296" y="2327831"/>
                </a:lnTo>
                <a:lnTo>
                  <a:pt x="454781" y="2292441"/>
                </a:lnTo>
                <a:lnTo>
                  <a:pt x="488468" y="2257772"/>
                </a:lnTo>
                <a:lnTo>
                  <a:pt x="2502221" y="244121"/>
                </a:lnTo>
                <a:lnTo>
                  <a:pt x="2536630" y="211571"/>
                </a:lnTo>
                <a:lnTo>
                  <a:pt x="2572384" y="181346"/>
                </a:lnTo>
                <a:lnTo>
                  <a:pt x="2609384" y="153447"/>
                </a:lnTo>
                <a:lnTo>
                  <a:pt x="2647529" y="127872"/>
                </a:lnTo>
                <a:lnTo>
                  <a:pt x="2686721" y="104622"/>
                </a:lnTo>
                <a:lnTo>
                  <a:pt x="2726859" y="83697"/>
                </a:lnTo>
                <a:lnTo>
                  <a:pt x="2767844" y="65098"/>
                </a:lnTo>
                <a:lnTo>
                  <a:pt x="2809576" y="48823"/>
                </a:lnTo>
                <a:lnTo>
                  <a:pt x="2851955" y="34873"/>
                </a:lnTo>
                <a:lnTo>
                  <a:pt x="2894882" y="23248"/>
                </a:lnTo>
                <a:lnTo>
                  <a:pt x="2938258" y="13949"/>
                </a:lnTo>
                <a:lnTo>
                  <a:pt x="2981982" y="6974"/>
                </a:lnTo>
                <a:lnTo>
                  <a:pt x="3025955" y="2324"/>
                </a:lnTo>
                <a:lnTo>
                  <a:pt x="3070076" y="0"/>
                </a:lnTo>
                <a:lnTo>
                  <a:pt x="3076310" y="0"/>
                </a:lnTo>
                <a:lnTo>
                  <a:pt x="3076310" y="849867"/>
                </a:lnTo>
                <a:lnTo>
                  <a:pt x="1078591" y="2847638"/>
                </a:lnTo>
                <a:lnTo>
                  <a:pt x="1046023" y="2882067"/>
                </a:lnTo>
                <a:lnTo>
                  <a:pt x="1015781" y="2917838"/>
                </a:lnTo>
                <a:lnTo>
                  <a:pt x="987866" y="2954852"/>
                </a:lnTo>
                <a:lnTo>
                  <a:pt x="962277" y="2993009"/>
                </a:lnTo>
                <a:lnTo>
                  <a:pt x="939014" y="3032211"/>
                </a:lnTo>
                <a:lnTo>
                  <a:pt x="918078" y="3072357"/>
                </a:lnTo>
                <a:lnTo>
                  <a:pt x="899467" y="3113348"/>
                </a:lnTo>
                <a:lnTo>
                  <a:pt x="883183" y="3155085"/>
                </a:lnTo>
                <a:lnTo>
                  <a:pt x="869226" y="3197469"/>
                </a:lnTo>
                <a:lnTo>
                  <a:pt x="857594" y="3240399"/>
                </a:lnTo>
                <a:lnTo>
                  <a:pt x="848289" y="3283776"/>
                </a:lnTo>
                <a:lnTo>
                  <a:pt x="841310" y="3327502"/>
                </a:lnTo>
                <a:lnTo>
                  <a:pt x="836658" y="3371476"/>
                </a:lnTo>
                <a:lnTo>
                  <a:pt x="834352" y="3415208"/>
                </a:lnTo>
                <a:lnTo>
                  <a:pt x="834352" y="3460159"/>
                </a:lnTo>
                <a:lnTo>
                  <a:pt x="836658" y="3503893"/>
                </a:lnTo>
                <a:lnTo>
                  <a:pt x="841310" y="3547866"/>
                </a:lnTo>
                <a:lnTo>
                  <a:pt x="848289" y="3591590"/>
                </a:lnTo>
                <a:lnTo>
                  <a:pt x="857594" y="3634965"/>
                </a:lnTo>
                <a:lnTo>
                  <a:pt x="869226" y="3677893"/>
                </a:lnTo>
                <a:lnTo>
                  <a:pt x="883183" y="3720274"/>
                </a:lnTo>
                <a:lnTo>
                  <a:pt x="899467" y="3762007"/>
                </a:lnTo>
                <a:lnTo>
                  <a:pt x="918078" y="3802995"/>
                </a:lnTo>
                <a:lnTo>
                  <a:pt x="939014" y="3843137"/>
                </a:lnTo>
                <a:lnTo>
                  <a:pt x="962277" y="3882334"/>
                </a:lnTo>
                <a:lnTo>
                  <a:pt x="987866" y="3920486"/>
                </a:lnTo>
                <a:lnTo>
                  <a:pt x="1015781" y="3957494"/>
                </a:lnTo>
                <a:lnTo>
                  <a:pt x="1046023" y="3993259"/>
                </a:lnTo>
                <a:lnTo>
                  <a:pt x="1078591" y="4027681"/>
                </a:lnTo>
                <a:lnTo>
                  <a:pt x="1112992" y="4060201"/>
                </a:lnTo>
                <a:lnTo>
                  <a:pt x="1148738" y="4090399"/>
                </a:lnTo>
                <a:lnTo>
                  <a:pt x="1185610" y="4118184"/>
                </a:lnTo>
                <a:lnTo>
                  <a:pt x="1223865" y="4143826"/>
                </a:lnTo>
                <a:lnTo>
                  <a:pt x="1263047" y="4167055"/>
                </a:lnTo>
                <a:lnTo>
                  <a:pt x="1303175" y="4187961"/>
                </a:lnTo>
                <a:lnTo>
                  <a:pt x="1344149" y="4206545"/>
                </a:lnTo>
                <a:lnTo>
                  <a:pt x="1385871" y="4222805"/>
                </a:lnTo>
                <a:lnTo>
                  <a:pt x="1428241" y="4236742"/>
                </a:lnTo>
                <a:lnTo>
                  <a:pt x="1471159" y="4248357"/>
                </a:lnTo>
                <a:lnTo>
                  <a:pt x="1514526" y="4257649"/>
                </a:lnTo>
                <a:lnTo>
                  <a:pt x="1558241" y="4264617"/>
                </a:lnTo>
                <a:lnTo>
                  <a:pt x="1602207" y="4269263"/>
                </a:lnTo>
                <a:lnTo>
                  <a:pt x="1646322" y="4271586"/>
                </a:lnTo>
                <a:lnTo>
                  <a:pt x="3076310" y="4271586"/>
                </a:lnTo>
                <a:lnTo>
                  <a:pt x="3076310" y="4361550"/>
                </a:lnTo>
                <a:close/>
              </a:path>
              <a:path w="3076575" h="4361815">
                <a:moveTo>
                  <a:pt x="1668375" y="3854835"/>
                </a:moveTo>
                <a:lnTo>
                  <a:pt x="1622704" y="3852338"/>
                </a:lnTo>
                <a:lnTo>
                  <a:pt x="1577475" y="3844848"/>
                </a:lnTo>
                <a:lnTo>
                  <a:pt x="1533131" y="3832363"/>
                </a:lnTo>
                <a:lnTo>
                  <a:pt x="1490114" y="3814884"/>
                </a:lnTo>
                <a:lnTo>
                  <a:pt x="1448866" y="3792411"/>
                </a:lnTo>
                <a:lnTo>
                  <a:pt x="1409831" y="3764945"/>
                </a:lnTo>
                <a:lnTo>
                  <a:pt x="1373449" y="3732484"/>
                </a:lnTo>
                <a:lnTo>
                  <a:pt x="1341049" y="3696121"/>
                </a:lnTo>
                <a:lnTo>
                  <a:pt x="1313634" y="3657097"/>
                </a:lnTo>
                <a:lnTo>
                  <a:pt x="1291203" y="3615856"/>
                </a:lnTo>
                <a:lnTo>
                  <a:pt x="1273757" y="3572842"/>
                </a:lnTo>
                <a:lnTo>
                  <a:pt x="1261295" y="3528496"/>
                </a:lnTo>
                <a:lnTo>
                  <a:pt x="1253818" y="3483264"/>
                </a:lnTo>
                <a:lnTo>
                  <a:pt x="1251326" y="3437588"/>
                </a:lnTo>
                <a:lnTo>
                  <a:pt x="1253818" y="3391911"/>
                </a:lnTo>
                <a:lnTo>
                  <a:pt x="1261295" y="3346677"/>
                </a:lnTo>
                <a:lnTo>
                  <a:pt x="1273757" y="3302329"/>
                </a:lnTo>
                <a:lnTo>
                  <a:pt x="1291203" y="3259310"/>
                </a:lnTo>
                <a:lnTo>
                  <a:pt x="1313634" y="3218065"/>
                </a:lnTo>
                <a:lnTo>
                  <a:pt x="1341049" y="3179036"/>
                </a:lnTo>
                <a:lnTo>
                  <a:pt x="1373449" y="3142666"/>
                </a:lnTo>
                <a:lnTo>
                  <a:pt x="3076310" y="1439956"/>
                </a:lnTo>
                <a:lnTo>
                  <a:pt x="3076310" y="2619575"/>
                </a:lnTo>
                <a:lnTo>
                  <a:pt x="1963302" y="3732484"/>
                </a:lnTo>
                <a:lnTo>
                  <a:pt x="1926920" y="3764945"/>
                </a:lnTo>
                <a:lnTo>
                  <a:pt x="1887884" y="3792411"/>
                </a:lnTo>
                <a:lnTo>
                  <a:pt x="1846637" y="3814884"/>
                </a:lnTo>
                <a:lnTo>
                  <a:pt x="1803620" y="3832363"/>
                </a:lnTo>
                <a:lnTo>
                  <a:pt x="1759276" y="3844848"/>
                </a:lnTo>
                <a:lnTo>
                  <a:pt x="1714047" y="3852338"/>
                </a:lnTo>
                <a:lnTo>
                  <a:pt x="1668375" y="3854835"/>
                </a:lnTo>
                <a:close/>
              </a:path>
              <a:path w="3076575" h="4361815">
                <a:moveTo>
                  <a:pt x="3076310" y="4271586"/>
                </a:moveTo>
                <a:lnTo>
                  <a:pt x="1690488" y="4271586"/>
                </a:lnTo>
                <a:lnTo>
                  <a:pt x="1734606" y="4269263"/>
                </a:lnTo>
                <a:lnTo>
                  <a:pt x="1778574" y="4264617"/>
                </a:lnTo>
                <a:lnTo>
                  <a:pt x="1822295" y="4257649"/>
                </a:lnTo>
                <a:lnTo>
                  <a:pt x="1865669" y="4248357"/>
                </a:lnTo>
                <a:lnTo>
                  <a:pt x="1908595" y="4236742"/>
                </a:lnTo>
                <a:lnTo>
                  <a:pt x="1950975" y="4222805"/>
                </a:lnTo>
                <a:lnTo>
                  <a:pt x="1992709" y="4206545"/>
                </a:lnTo>
                <a:lnTo>
                  <a:pt x="2033697" y="4187961"/>
                </a:lnTo>
                <a:lnTo>
                  <a:pt x="2073840" y="4167055"/>
                </a:lnTo>
                <a:lnTo>
                  <a:pt x="2113039" y="4143826"/>
                </a:lnTo>
                <a:lnTo>
                  <a:pt x="2151312" y="4118184"/>
                </a:lnTo>
                <a:lnTo>
                  <a:pt x="2188204" y="4090399"/>
                </a:lnTo>
                <a:lnTo>
                  <a:pt x="2223972" y="4060201"/>
                </a:lnTo>
                <a:lnTo>
                  <a:pt x="2258397" y="4027681"/>
                </a:lnTo>
                <a:lnTo>
                  <a:pt x="3076310" y="3209757"/>
                </a:lnTo>
                <a:lnTo>
                  <a:pt x="3076310" y="4271586"/>
                </a:lnTo>
                <a:close/>
              </a:path>
            </a:pathLst>
          </a:custGeom>
          <a:solidFill>
            <a:srgbClr val="C100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4171564" y="1757362"/>
            <a:ext cx="9945370" cy="0"/>
          </a:xfrm>
          <a:custGeom>
            <a:avLst/>
            <a:gdLst/>
            <a:ahLst/>
            <a:cxnLst/>
            <a:rect l="l" t="t" r="r" b="b"/>
            <a:pathLst>
              <a:path w="9945369" h="0">
                <a:moveTo>
                  <a:pt x="0" y="0"/>
                </a:moveTo>
                <a:lnTo>
                  <a:pt x="9944870" y="0"/>
                </a:lnTo>
              </a:path>
            </a:pathLst>
          </a:custGeom>
          <a:ln w="28574">
            <a:solidFill>
              <a:srgbClr val="C1005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0" y="1180777"/>
            <a:ext cx="17312640" cy="8293100"/>
            <a:chOff x="0" y="1180777"/>
            <a:chExt cx="17312640" cy="8293100"/>
          </a:xfrm>
        </p:grpSpPr>
        <p:sp>
          <p:nvSpPr>
            <p:cNvPr id="5" name="object 5" descr=""/>
            <p:cNvSpPr/>
            <p:nvPr/>
          </p:nvSpPr>
          <p:spPr>
            <a:xfrm>
              <a:off x="4219104" y="9244012"/>
              <a:ext cx="9945370" cy="0"/>
            </a:xfrm>
            <a:custGeom>
              <a:avLst/>
              <a:gdLst/>
              <a:ahLst/>
              <a:cxnLst/>
              <a:rect l="l" t="t" r="r" b="b"/>
              <a:pathLst>
                <a:path w="9945369" h="0">
                  <a:moveTo>
                    <a:pt x="0" y="0"/>
                  </a:moveTo>
                  <a:lnTo>
                    <a:pt x="9944870" y="0"/>
                  </a:lnTo>
                </a:path>
              </a:pathLst>
            </a:custGeom>
            <a:ln w="28574">
              <a:solidFill>
                <a:srgbClr val="C100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80777"/>
              <a:ext cx="5594999" cy="829309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92239" y="2563367"/>
              <a:ext cx="5553455" cy="124663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22719" y="3819143"/>
              <a:ext cx="10789919" cy="1115567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36444" y="5227314"/>
              <a:ext cx="114300" cy="11429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36444" y="6370314"/>
              <a:ext cx="114300" cy="114299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36444" y="7513314"/>
              <a:ext cx="114300" cy="11429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36444" y="8084814"/>
              <a:ext cx="114300" cy="114299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9099363" y="1003363"/>
            <a:ext cx="153797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75">
                <a:solidFill>
                  <a:srgbClr val="FD5BA6"/>
                </a:solidFill>
                <a:latin typeface="Verdana"/>
                <a:cs typeface="Verdana"/>
              </a:rPr>
              <a:t>SHOP</a:t>
            </a:r>
            <a:r>
              <a:rPr dirty="0" sz="2000" spc="-155">
                <a:solidFill>
                  <a:srgbClr val="FD5BA6"/>
                </a:solidFill>
                <a:latin typeface="Verdana"/>
                <a:cs typeface="Verdana"/>
              </a:rPr>
              <a:t> </a:t>
            </a:r>
            <a:r>
              <a:rPr dirty="0" sz="2000" spc="-20">
                <a:solidFill>
                  <a:srgbClr val="FD5BA6"/>
                </a:solidFill>
                <a:latin typeface="Verdana"/>
                <a:cs typeface="Verdana"/>
              </a:rPr>
              <a:t>EASE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7206219" y="4868533"/>
            <a:ext cx="8242934" cy="402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Diverse</a:t>
            </a:r>
            <a:r>
              <a:rPr dirty="0" sz="250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50">
                <a:solidFill>
                  <a:srgbClr val="FFFFFF"/>
                </a:solidFill>
                <a:latin typeface="Lucida Sans Unicode"/>
                <a:cs typeface="Lucida Sans Unicode"/>
              </a:rPr>
              <a:t>Product</a:t>
            </a:r>
            <a:r>
              <a:rPr dirty="0" sz="250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Range:</a:t>
            </a:r>
            <a:r>
              <a:rPr dirty="0" sz="250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Eight</a:t>
            </a:r>
            <a:r>
              <a:rPr dirty="0" sz="250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key</a:t>
            </a:r>
            <a:r>
              <a:rPr dirty="0" sz="250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75">
                <a:solidFill>
                  <a:srgbClr val="FFFFFF"/>
                </a:solidFill>
                <a:latin typeface="Lucida Sans Unicode"/>
                <a:cs typeface="Lucida Sans Unicode"/>
              </a:rPr>
              <a:t>categories</a:t>
            </a:r>
            <a:r>
              <a:rPr dirty="0" sz="250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10">
                <a:solidFill>
                  <a:srgbClr val="FFFFFF"/>
                </a:solidFill>
                <a:latin typeface="Lucida Sans Unicode"/>
                <a:cs typeface="Lucida Sans Unicode"/>
              </a:rPr>
              <a:t>tailored </a:t>
            </a: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5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your</a:t>
            </a:r>
            <a:r>
              <a:rPr dirty="0" sz="25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10">
                <a:solidFill>
                  <a:srgbClr val="FFFFFF"/>
                </a:solidFill>
                <a:latin typeface="Lucida Sans Unicode"/>
                <a:cs typeface="Lucida Sans Unicode"/>
              </a:rPr>
              <a:t>needs.</a:t>
            </a:r>
            <a:endParaRPr sz="2500">
              <a:latin typeface="Lucida Sans Unicode"/>
              <a:cs typeface="Lucida Sans Unicode"/>
            </a:endParaRPr>
          </a:p>
          <a:p>
            <a:pPr marL="12700" marR="495934">
              <a:lnSpc>
                <a:spcPct val="150000"/>
              </a:lnSpc>
            </a:pPr>
            <a:r>
              <a:rPr dirty="0" sz="2500" spc="105">
                <a:solidFill>
                  <a:srgbClr val="FFFFFF"/>
                </a:solidFill>
                <a:latin typeface="Lucida Sans Unicode"/>
                <a:cs typeface="Lucida Sans Unicode"/>
              </a:rPr>
              <a:t>Seamless</a:t>
            </a:r>
            <a:r>
              <a:rPr dirty="0" sz="25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Interface:</a:t>
            </a:r>
            <a:r>
              <a:rPr dirty="0" sz="25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85">
                <a:solidFill>
                  <a:srgbClr val="FFFFFF"/>
                </a:solidFill>
                <a:latin typeface="Lucida Sans Unicode"/>
                <a:cs typeface="Lucida Sans Unicode"/>
              </a:rPr>
              <a:t>Easy</a:t>
            </a:r>
            <a:r>
              <a:rPr dirty="0" sz="25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browsing</a:t>
            </a:r>
            <a:r>
              <a:rPr dirty="0" sz="25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145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5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55">
                <a:solidFill>
                  <a:srgbClr val="FFFFFF"/>
                </a:solidFill>
                <a:latin typeface="Lucida Sans Unicode"/>
                <a:cs typeface="Lucida Sans Unicode"/>
              </a:rPr>
              <a:t>checkout </a:t>
            </a:r>
            <a:r>
              <a:rPr dirty="0" sz="2500" spc="-10">
                <a:solidFill>
                  <a:srgbClr val="FFFFFF"/>
                </a:solidFill>
                <a:latin typeface="Lucida Sans Unicode"/>
                <a:cs typeface="Lucida Sans Unicode"/>
              </a:rPr>
              <a:t>experience.</a:t>
            </a:r>
            <a:endParaRPr sz="2500">
              <a:latin typeface="Lucida Sans Unicode"/>
              <a:cs typeface="Lucida Sans Unicode"/>
            </a:endParaRPr>
          </a:p>
          <a:p>
            <a:pPr marL="12700" marR="115570">
              <a:lnSpc>
                <a:spcPct val="150000"/>
              </a:lnSpc>
            </a:pPr>
            <a:r>
              <a:rPr dirty="0" sz="2500" spc="60">
                <a:solidFill>
                  <a:srgbClr val="FFFFFF"/>
                </a:solidFill>
                <a:latin typeface="Lucida Sans Unicode"/>
                <a:cs typeface="Lucida Sans Unicode"/>
              </a:rPr>
              <a:t>Convenience:</a:t>
            </a:r>
            <a:r>
              <a:rPr dirty="0" sz="25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75">
                <a:solidFill>
                  <a:srgbClr val="FFFFFF"/>
                </a:solidFill>
                <a:latin typeface="Lucida Sans Unicode"/>
                <a:cs typeface="Lucida Sans Unicode"/>
              </a:rPr>
              <a:t>Shop</a:t>
            </a:r>
            <a:r>
              <a:rPr dirty="0" sz="25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from</a:t>
            </a:r>
            <a:r>
              <a:rPr dirty="0" sz="25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5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5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45">
                <a:solidFill>
                  <a:srgbClr val="FFFFFF"/>
                </a:solidFill>
                <a:latin typeface="Lucida Sans Unicode"/>
                <a:cs typeface="Lucida Sans Unicode"/>
              </a:rPr>
              <a:t>comfort</a:t>
            </a:r>
            <a:r>
              <a:rPr dirty="0" sz="25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25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your</a:t>
            </a:r>
            <a:r>
              <a:rPr dirty="0" sz="25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10">
                <a:solidFill>
                  <a:srgbClr val="FFFFFF"/>
                </a:solidFill>
                <a:latin typeface="Lucida Sans Unicode"/>
                <a:cs typeface="Lucida Sans Unicode"/>
              </a:rPr>
              <a:t>home. </a:t>
            </a:r>
            <a:r>
              <a:rPr dirty="0" sz="2500" spc="55">
                <a:solidFill>
                  <a:srgbClr val="FFFFFF"/>
                </a:solidFill>
                <a:latin typeface="Lucida Sans Unicode"/>
                <a:cs typeface="Lucida Sans Unicode"/>
              </a:rPr>
              <a:t>Integrated</a:t>
            </a:r>
            <a:r>
              <a:rPr dirty="0" sz="25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dirty="0" sz="25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65">
                <a:solidFill>
                  <a:srgbClr val="FFFFFF"/>
                </a:solidFill>
                <a:latin typeface="Lucida Sans Unicode"/>
                <a:cs typeface="Lucida Sans Unicode"/>
              </a:rPr>
              <a:t>Google</a:t>
            </a:r>
            <a:r>
              <a:rPr dirty="0" sz="25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Sheets:</a:t>
            </a:r>
            <a:r>
              <a:rPr dirty="0" sz="25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60">
                <a:solidFill>
                  <a:srgbClr val="FFFFFF"/>
                </a:solidFill>
                <a:latin typeface="Lucida Sans Unicode"/>
                <a:cs typeface="Lucida Sans Unicode"/>
              </a:rPr>
              <a:t>Streamlined</a:t>
            </a:r>
            <a:r>
              <a:rPr dirty="0" sz="25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145">
                <a:solidFill>
                  <a:srgbClr val="FFFFFF"/>
                </a:solidFill>
                <a:latin typeface="Lucida Sans Unicode"/>
                <a:cs typeface="Lucida Sans Unicode"/>
              </a:rPr>
              <a:t>data </a:t>
            </a:r>
            <a:r>
              <a:rPr dirty="0" sz="2500" spc="100">
                <a:solidFill>
                  <a:srgbClr val="FFFFFF"/>
                </a:solidFill>
                <a:latin typeface="Lucida Sans Unicode"/>
                <a:cs typeface="Lucida Sans Unicode"/>
              </a:rPr>
              <a:t>management.</a:t>
            </a:r>
            <a:endParaRPr sz="25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5211688" y="5925448"/>
            <a:ext cx="3076575" cy="4361815"/>
          </a:xfrm>
          <a:custGeom>
            <a:avLst/>
            <a:gdLst/>
            <a:ahLst/>
            <a:cxnLst/>
            <a:rect l="l" t="t" r="r" b="b"/>
            <a:pathLst>
              <a:path w="3076575" h="4361815">
                <a:moveTo>
                  <a:pt x="3076310" y="4361550"/>
                </a:moveTo>
                <a:lnTo>
                  <a:pt x="278465" y="4361550"/>
                </a:lnTo>
                <a:lnTo>
                  <a:pt x="277921" y="4360758"/>
                </a:lnTo>
                <a:lnTo>
                  <a:pt x="252656" y="4321585"/>
                </a:lnTo>
                <a:lnTo>
                  <a:pt x="228593" y="4281874"/>
                </a:lnTo>
                <a:lnTo>
                  <a:pt x="205734" y="4241653"/>
                </a:lnTo>
                <a:lnTo>
                  <a:pt x="184078" y="4200947"/>
                </a:lnTo>
                <a:lnTo>
                  <a:pt x="163625" y="4159782"/>
                </a:lnTo>
                <a:lnTo>
                  <a:pt x="144375" y="4118184"/>
                </a:lnTo>
                <a:lnTo>
                  <a:pt x="126328" y="4076181"/>
                </a:lnTo>
                <a:lnTo>
                  <a:pt x="109484" y="4033797"/>
                </a:lnTo>
                <a:lnTo>
                  <a:pt x="93843" y="3991060"/>
                </a:lnTo>
                <a:lnTo>
                  <a:pt x="79406" y="3947995"/>
                </a:lnTo>
                <a:lnTo>
                  <a:pt x="66171" y="3904628"/>
                </a:lnTo>
                <a:lnTo>
                  <a:pt x="54140" y="3860987"/>
                </a:lnTo>
                <a:lnTo>
                  <a:pt x="43312" y="3817097"/>
                </a:lnTo>
                <a:lnTo>
                  <a:pt x="33687" y="3772984"/>
                </a:lnTo>
                <a:lnTo>
                  <a:pt x="25265" y="3728674"/>
                </a:lnTo>
                <a:lnTo>
                  <a:pt x="18046" y="3684194"/>
                </a:lnTo>
                <a:lnTo>
                  <a:pt x="12031" y="3639571"/>
                </a:lnTo>
                <a:lnTo>
                  <a:pt x="7218" y="3594829"/>
                </a:lnTo>
                <a:lnTo>
                  <a:pt x="3609" y="3549996"/>
                </a:lnTo>
                <a:lnTo>
                  <a:pt x="1203" y="3505097"/>
                </a:lnTo>
                <a:lnTo>
                  <a:pt x="0" y="3460159"/>
                </a:lnTo>
                <a:lnTo>
                  <a:pt x="0" y="3415208"/>
                </a:lnTo>
                <a:lnTo>
                  <a:pt x="1170" y="3371476"/>
                </a:lnTo>
                <a:lnTo>
                  <a:pt x="3495" y="3327502"/>
                </a:lnTo>
                <a:lnTo>
                  <a:pt x="7218" y="3280541"/>
                </a:lnTo>
                <a:lnTo>
                  <a:pt x="12031" y="3235800"/>
                </a:lnTo>
                <a:lnTo>
                  <a:pt x="18046" y="3191178"/>
                </a:lnTo>
                <a:lnTo>
                  <a:pt x="25265" y="3146700"/>
                </a:lnTo>
                <a:lnTo>
                  <a:pt x="33687" y="3102393"/>
                </a:lnTo>
                <a:lnTo>
                  <a:pt x="43312" y="3058282"/>
                </a:lnTo>
                <a:lnTo>
                  <a:pt x="54140" y="3014395"/>
                </a:lnTo>
                <a:lnTo>
                  <a:pt x="66171" y="2970756"/>
                </a:lnTo>
                <a:lnTo>
                  <a:pt x="79406" y="2927393"/>
                </a:lnTo>
                <a:lnTo>
                  <a:pt x="93843" y="2884332"/>
                </a:lnTo>
                <a:lnTo>
                  <a:pt x="109484" y="2841599"/>
                </a:lnTo>
                <a:lnTo>
                  <a:pt x="126328" y="2799220"/>
                </a:lnTo>
                <a:lnTo>
                  <a:pt x="144375" y="2757221"/>
                </a:lnTo>
                <a:lnTo>
                  <a:pt x="163625" y="2715628"/>
                </a:lnTo>
                <a:lnTo>
                  <a:pt x="184078" y="2674469"/>
                </a:lnTo>
                <a:lnTo>
                  <a:pt x="205734" y="2633768"/>
                </a:lnTo>
                <a:lnTo>
                  <a:pt x="228593" y="2593553"/>
                </a:lnTo>
                <a:lnTo>
                  <a:pt x="252656" y="2553848"/>
                </a:lnTo>
                <a:lnTo>
                  <a:pt x="277921" y="2514682"/>
                </a:lnTo>
                <a:lnTo>
                  <a:pt x="304390" y="2476079"/>
                </a:lnTo>
                <a:lnTo>
                  <a:pt x="332062" y="2438067"/>
                </a:lnTo>
                <a:lnTo>
                  <a:pt x="360937" y="2400670"/>
                </a:lnTo>
                <a:lnTo>
                  <a:pt x="391015" y="2363917"/>
                </a:lnTo>
                <a:lnTo>
                  <a:pt x="422296" y="2327831"/>
                </a:lnTo>
                <a:lnTo>
                  <a:pt x="454781" y="2292441"/>
                </a:lnTo>
                <a:lnTo>
                  <a:pt x="488468" y="2257772"/>
                </a:lnTo>
                <a:lnTo>
                  <a:pt x="2502221" y="244121"/>
                </a:lnTo>
                <a:lnTo>
                  <a:pt x="2536630" y="211571"/>
                </a:lnTo>
                <a:lnTo>
                  <a:pt x="2572384" y="181346"/>
                </a:lnTo>
                <a:lnTo>
                  <a:pt x="2609384" y="153447"/>
                </a:lnTo>
                <a:lnTo>
                  <a:pt x="2647529" y="127872"/>
                </a:lnTo>
                <a:lnTo>
                  <a:pt x="2686721" y="104622"/>
                </a:lnTo>
                <a:lnTo>
                  <a:pt x="2726859" y="83697"/>
                </a:lnTo>
                <a:lnTo>
                  <a:pt x="2767844" y="65098"/>
                </a:lnTo>
                <a:lnTo>
                  <a:pt x="2809576" y="48823"/>
                </a:lnTo>
                <a:lnTo>
                  <a:pt x="2851955" y="34873"/>
                </a:lnTo>
                <a:lnTo>
                  <a:pt x="2894882" y="23248"/>
                </a:lnTo>
                <a:lnTo>
                  <a:pt x="2938258" y="13949"/>
                </a:lnTo>
                <a:lnTo>
                  <a:pt x="2981982" y="6974"/>
                </a:lnTo>
                <a:lnTo>
                  <a:pt x="3025955" y="2324"/>
                </a:lnTo>
                <a:lnTo>
                  <a:pt x="3070076" y="0"/>
                </a:lnTo>
                <a:lnTo>
                  <a:pt x="3076310" y="0"/>
                </a:lnTo>
                <a:lnTo>
                  <a:pt x="3076310" y="849867"/>
                </a:lnTo>
                <a:lnTo>
                  <a:pt x="1078591" y="2847638"/>
                </a:lnTo>
                <a:lnTo>
                  <a:pt x="1046023" y="2882067"/>
                </a:lnTo>
                <a:lnTo>
                  <a:pt x="1015781" y="2917838"/>
                </a:lnTo>
                <a:lnTo>
                  <a:pt x="987866" y="2954852"/>
                </a:lnTo>
                <a:lnTo>
                  <a:pt x="962277" y="2993009"/>
                </a:lnTo>
                <a:lnTo>
                  <a:pt x="939014" y="3032211"/>
                </a:lnTo>
                <a:lnTo>
                  <a:pt x="918078" y="3072357"/>
                </a:lnTo>
                <a:lnTo>
                  <a:pt x="899467" y="3113348"/>
                </a:lnTo>
                <a:lnTo>
                  <a:pt x="883183" y="3155085"/>
                </a:lnTo>
                <a:lnTo>
                  <a:pt x="869226" y="3197469"/>
                </a:lnTo>
                <a:lnTo>
                  <a:pt x="857594" y="3240399"/>
                </a:lnTo>
                <a:lnTo>
                  <a:pt x="848289" y="3283776"/>
                </a:lnTo>
                <a:lnTo>
                  <a:pt x="841310" y="3327502"/>
                </a:lnTo>
                <a:lnTo>
                  <a:pt x="836658" y="3371476"/>
                </a:lnTo>
                <a:lnTo>
                  <a:pt x="834352" y="3415208"/>
                </a:lnTo>
                <a:lnTo>
                  <a:pt x="834352" y="3460159"/>
                </a:lnTo>
                <a:lnTo>
                  <a:pt x="836658" y="3503893"/>
                </a:lnTo>
                <a:lnTo>
                  <a:pt x="841310" y="3547866"/>
                </a:lnTo>
                <a:lnTo>
                  <a:pt x="848289" y="3591590"/>
                </a:lnTo>
                <a:lnTo>
                  <a:pt x="857594" y="3634965"/>
                </a:lnTo>
                <a:lnTo>
                  <a:pt x="869226" y="3677893"/>
                </a:lnTo>
                <a:lnTo>
                  <a:pt x="883183" y="3720274"/>
                </a:lnTo>
                <a:lnTo>
                  <a:pt x="899467" y="3762007"/>
                </a:lnTo>
                <a:lnTo>
                  <a:pt x="918078" y="3802995"/>
                </a:lnTo>
                <a:lnTo>
                  <a:pt x="939014" y="3843137"/>
                </a:lnTo>
                <a:lnTo>
                  <a:pt x="962277" y="3882334"/>
                </a:lnTo>
                <a:lnTo>
                  <a:pt x="987866" y="3920486"/>
                </a:lnTo>
                <a:lnTo>
                  <a:pt x="1015781" y="3957494"/>
                </a:lnTo>
                <a:lnTo>
                  <a:pt x="1046023" y="3993259"/>
                </a:lnTo>
                <a:lnTo>
                  <a:pt x="1078591" y="4027681"/>
                </a:lnTo>
                <a:lnTo>
                  <a:pt x="1112992" y="4060201"/>
                </a:lnTo>
                <a:lnTo>
                  <a:pt x="1148738" y="4090399"/>
                </a:lnTo>
                <a:lnTo>
                  <a:pt x="1185610" y="4118184"/>
                </a:lnTo>
                <a:lnTo>
                  <a:pt x="1223865" y="4143826"/>
                </a:lnTo>
                <a:lnTo>
                  <a:pt x="1263047" y="4167055"/>
                </a:lnTo>
                <a:lnTo>
                  <a:pt x="1303175" y="4187961"/>
                </a:lnTo>
                <a:lnTo>
                  <a:pt x="1344149" y="4206545"/>
                </a:lnTo>
                <a:lnTo>
                  <a:pt x="1385871" y="4222805"/>
                </a:lnTo>
                <a:lnTo>
                  <a:pt x="1428241" y="4236742"/>
                </a:lnTo>
                <a:lnTo>
                  <a:pt x="1471159" y="4248357"/>
                </a:lnTo>
                <a:lnTo>
                  <a:pt x="1514526" y="4257649"/>
                </a:lnTo>
                <a:lnTo>
                  <a:pt x="1558241" y="4264617"/>
                </a:lnTo>
                <a:lnTo>
                  <a:pt x="1602207" y="4269263"/>
                </a:lnTo>
                <a:lnTo>
                  <a:pt x="1646322" y="4271586"/>
                </a:lnTo>
                <a:lnTo>
                  <a:pt x="3076310" y="4271586"/>
                </a:lnTo>
                <a:lnTo>
                  <a:pt x="3076310" y="4361550"/>
                </a:lnTo>
                <a:close/>
              </a:path>
              <a:path w="3076575" h="4361815">
                <a:moveTo>
                  <a:pt x="1668375" y="3854835"/>
                </a:moveTo>
                <a:lnTo>
                  <a:pt x="1622704" y="3852338"/>
                </a:lnTo>
                <a:lnTo>
                  <a:pt x="1577475" y="3844848"/>
                </a:lnTo>
                <a:lnTo>
                  <a:pt x="1533131" y="3832363"/>
                </a:lnTo>
                <a:lnTo>
                  <a:pt x="1490114" y="3814884"/>
                </a:lnTo>
                <a:lnTo>
                  <a:pt x="1448866" y="3792411"/>
                </a:lnTo>
                <a:lnTo>
                  <a:pt x="1409831" y="3764945"/>
                </a:lnTo>
                <a:lnTo>
                  <a:pt x="1373449" y="3732484"/>
                </a:lnTo>
                <a:lnTo>
                  <a:pt x="1341049" y="3696121"/>
                </a:lnTo>
                <a:lnTo>
                  <a:pt x="1313634" y="3657097"/>
                </a:lnTo>
                <a:lnTo>
                  <a:pt x="1291203" y="3615856"/>
                </a:lnTo>
                <a:lnTo>
                  <a:pt x="1273757" y="3572842"/>
                </a:lnTo>
                <a:lnTo>
                  <a:pt x="1261295" y="3528496"/>
                </a:lnTo>
                <a:lnTo>
                  <a:pt x="1253818" y="3483264"/>
                </a:lnTo>
                <a:lnTo>
                  <a:pt x="1251326" y="3437588"/>
                </a:lnTo>
                <a:lnTo>
                  <a:pt x="1253818" y="3391911"/>
                </a:lnTo>
                <a:lnTo>
                  <a:pt x="1261295" y="3346677"/>
                </a:lnTo>
                <a:lnTo>
                  <a:pt x="1273757" y="3302329"/>
                </a:lnTo>
                <a:lnTo>
                  <a:pt x="1291203" y="3259310"/>
                </a:lnTo>
                <a:lnTo>
                  <a:pt x="1313634" y="3218065"/>
                </a:lnTo>
                <a:lnTo>
                  <a:pt x="1341049" y="3179036"/>
                </a:lnTo>
                <a:lnTo>
                  <a:pt x="1373449" y="3142666"/>
                </a:lnTo>
                <a:lnTo>
                  <a:pt x="3076310" y="1439956"/>
                </a:lnTo>
                <a:lnTo>
                  <a:pt x="3076310" y="2619575"/>
                </a:lnTo>
                <a:lnTo>
                  <a:pt x="1963302" y="3732484"/>
                </a:lnTo>
                <a:lnTo>
                  <a:pt x="1926920" y="3764945"/>
                </a:lnTo>
                <a:lnTo>
                  <a:pt x="1887884" y="3792411"/>
                </a:lnTo>
                <a:lnTo>
                  <a:pt x="1846637" y="3814884"/>
                </a:lnTo>
                <a:lnTo>
                  <a:pt x="1803620" y="3832363"/>
                </a:lnTo>
                <a:lnTo>
                  <a:pt x="1759276" y="3844848"/>
                </a:lnTo>
                <a:lnTo>
                  <a:pt x="1714047" y="3852338"/>
                </a:lnTo>
                <a:lnTo>
                  <a:pt x="1668375" y="3854835"/>
                </a:lnTo>
                <a:close/>
              </a:path>
              <a:path w="3076575" h="4361815">
                <a:moveTo>
                  <a:pt x="3076310" y="4271586"/>
                </a:moveTo>
                <a:lnTo>
                  <a:pt x="1690488" y="4271586"/>
                </a:lnTo>
                <a:lnTo>
                  <a:pt x="1734606" y="4269263"/>
                </a:lnTo>
                <a:lnTo>
                  <a:pt x="1778574" y="4264617"/>
                </a:lnTo>
                <a:lnTo>
                  <a:pt x="1822295" y="4257649"/>
                </a:lnTo>
                <a:lnTo>
                  <a:pt x="1865669" y="4248357"/>
                </a:lnTo>
                <a:lnTo>
                  <a:pt x="1908595" y="4236742"/>
                </a:lnTo>
                <a:lnTo>
                  <a:pt x="1950975" y="4222805"/>
                </a:lnTo>
                <a:lnTo>
                  <a:pt x="1992709" y="4206545"/>
                </a:lnTo>
                <a:lnTo>
                  <a:pt x="2033697" y="4187961"/>
                </a:lnTo>
                <a:lnTo>
                  <a:pt x="2073840" y="4167055"/>
                </a:lnTo>
                <a:lnTo>
                  <a:pt x="2113039" y="4143826"/>
                </a:lnTo>
                <a:lnTo>
                  <a:pt x="2151312" y="4118184"/>
                </a:lnTo>
                <a:lnTo>
                  <a:pt x="2188204" y="4090399"/>
                </a:lnTo>
                <a:lnTo>
                  <a:pt x="2223972" y="4060201"/>
                </a:lnTo>
                <a:lnTo>
                  <a:pt x="2258397" y="4027681"/>
                </a:lnTo>
                <a:lnTo>
                  <a:pt x="3076310" y="3209757"/>
                </a:lnTo>
                <a:lnTo>
                  <a:pt x="3076310" y="4271586"/>
                </a:lnTo>
                <a:close/>
              </a:path>
            </a:pathLst>
          </a:custGeom>
          <a:solidFill>
            <a:srgbClr val="C100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4171564" y="1757362"/>
            <a:ext cx="9945370" cy="0"/>
          </a:xfrm>
          <a:custGeom>
            <a:avLst/>
            <a:gdLst/>
            <a:ahLst/>
            <a:cxnLst/>
            <a:rect l="l" t="t" r="r" b="b"/>
            <a:pathLst>
              <a:path w="9945369" h="0">
                <a:moveTo>
                  <a:pt x="0" y="0"/>
                </a:moveTo>
                <a:lnTo>
                  <a:pt x="9944870" y="0"/>
                </a:lnTo>
              </a:path>
            </a:pathLst>
          </a:custGeom>
          <a:ln w="28574">
            <a:solidFill>
              <a:srgbClr val="C1005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0" y="1180777"/>
            <a:ext cx="17733645" cy="8293100"/>
            <a:chOff x="0" y="1180777"/>
            <a:chExt cx="17733645" cy="8293100"/>
          </a:xfrm>
        </p:grpSpPr>
        <p:sp>
          <p:nvSpPr>
            <p:cNvPr id="5" name="object 5" descr=""/>
            <p:cNvSpPr/>
            <p:nvPr/>
          </p:nvSpPr>
          <p:spPr>
            <a:xfrm>
              <a:off x="4219104" y="9244012"/>
              <a:ext cx="9945370" cy="0"/>
            </a:xfrm>
            <a:custGeom>
              <a:avLst/>
              <a:gdLst/>
              <a:ahLst/>
              <a:cxnLst/>
              <a:rect l="l" t="t" r="r" b="b"/>
              <a:pathLst>
                <a:path w="9945369" h="0">
                  <a:moveTo>
                    <a:pt x="0" y="0"/>
                  </a:moveTo>
                  <a:lnTo>
                    <a:pt x="9944870" y="0"/>
                  </a:lnTo>
                </a:path>
              </a:pathLst>
            </a:custGeom>
            <a:ln w="28574">
              <a:solidFill>
                <a:srgbClr val="C100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80777"/>
              <a:ext cx="5594999" cy="829309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46519" y="2563367"/>
              <a:ext cx="8619743" cy="144475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22719" y="3840479"/>
              <a:ext cx="11210543" cy="1103375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36444" y="5227314"/>
              <a:ext cx="114300" cy="11429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36444" y="6586216"/>
              <a:ext cx="114300" cy="114299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9367938" y="1003363"/>
            <a:ext cx="153797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75">
                <a:solidFill>
                  <a:srgbClr val="FD5BA6"/>
                </a:solidFill>
                <a:latin typeface="Verdana"/>
                <a:cs typeface="Verdana"/>
              </a:rPr>
              <a:t>SHOP</a:t>
            </a:r>
            <a:r>
              <a:rPr dirty="0" sz="2000" spc="-155">
                <a:solidFill>
                  <a:srgbClr val="FD5BA6"/>
                </a:solidFill>
                <a:latin typeface="Verdana"/>
                <a:cs typeface="Verdana"/>
              </a:rPr>
              <a:t> </a:t>
            </a:r>
            <a:r>
              <a:rPr dirty="0" sz="2000" spc="-20">
                <a:solidFill>
                  <a:srgbClr val="FD5BA6"/>
                </a:solidFill>
                <a:latin typeface="Verdana"/>
                <a:cs typeface="Verdana"/>
              </a:rPr>
              <a:t>EASE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206219" y="4868533"/>
            <a:ext cx="8326755" cy="2527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2500" spc="-40">
                <a:solidFill>
                  <a:srgbClr val="FFFFFF"/>
                </a:solidFill>
                <a:latin typeface="Lucida Sans Unicode"/>
                <a:cs typeface="Lucida Sans Unicode"/>
              </a:rPr>
              <a:t>Front-</a:t>
            </a:r>
            <a:r>
              <a:rPr dirty="0" sz="2500" spc="-45">
                <a:solidFill>
                  <a:srgbClr val="FFFFFF"/>
                </a:solidFill>
                <a:latin typeface="Lucida Sans Unicode"/>
                <a:cs typeface="Lucida Sans Unicode"/>
              </a:rPr>
              <a:t>End:</a:t>
            </a:r>
            <a:r>
              <a:rPr dirty="0" sz="25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195">
                <a:solidFill>
                  <a:srgbClr val="FFFFFF"/>
                </a:solidFill>
                <a:latin typeface="Lucida Sans Unicode"/>
                <a:cs typeface="Lucida Sans Unicode"/>
              </a:rPr>
              <a:t>HTML,</a:t>
            </a:r>
            <a:r>
              <a:rPr dirty="0" sz="25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CSS,</a:t>
            </a:r>
            <a:r>
              <a:rPr dirty="0" sz="25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145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5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45">
                <a:solidFill>
                  <a:srgbClr val="FFFFFF"/>
                </a:solidFill>
                <a:latin typeface="Lucida Sans Unicode"/>
                <a:cs typeface="Lucida Sans Unicode"/>
              </a:rPr>
              <a:t>Bootstrap</a:t>
            </a:r>
            <a:r>
              <a:rPr dirty="0" sz="25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45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dirty="0" sz="25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30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5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10">
                <a:solidFill>
                  <a:srgbClr val="FFFFFF"/>
                </a:solidFill>
                <a:latin typeface="Lucida Sans Unicode"/>
                <a:cs typeface="Lucida Sans Unicode"/>
              </a:rPr>
              <a:t>responsive design.</a:t>
            </a:r>
            <a:endParaRPr sz="2500">
              <a:latin typeface="Lucida Sans Unicode"/>
              <a:cs typeface="Lucida Sans Unicode"/>
            </a:endParaRPr>
          </a:p>
          <a:p>
            <a:pPr marL="12700" marR="1119505">
              <a:lnSpc>
                <a:spcPct val="150000"/>
              </a:lnSpc>
              <a:spcBef>
                <a:spcPts val="1700"/>
              </a:spcBef>
            </a:pPr>
            <a:r>
              <a:rPr dirty="0" sz="2500" spc="80">
                <a:solidFill>
                  <a:srgbClr val="FFFFFF"/>
                </a:solidFill>
                <a:latin typeface="Lucida Sans Unicode"/>
                <a:cs typeface="Lucida Sans Unicode"/>
              </a:rPr>
              <a:t>Database:</a:t>
            </a:r>
            <a:r>
              <a:rPr dirty="0" sz="250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65">
                <a:solidFill>
                  <a:srgbClr val="FFFFFF"/>
                </a:solidFill>
                <a:latin typeface="Lucida Sans Unicode"/>
                <a:cs typeface="Lucida Sans Unicode"/>
              </a:rPr>
              <a:t>Google</a:t>
            </a:r>
            <a:r>
              <a:rPr dirty="0" sz="250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70">
                <a:solidFill>
                  <a:srgbClr val="FFFFFF"/>
                </a:solidFill>
                <a:latin typeface="Lucida Sans Unicode"/>
                <a:cs typeface="Lucida Sans Unicode"/>
              </a:rPr>
              <a:t>Sheets</a:t>
            </a:r>
            <a:r>
              <a:rPr dirty="0" sz="250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integration</a:t>
            </a:r>
            <a:r>
              <a:rPr dirty="0" sz="250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45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dirty="0" sz="250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145">
                <a:solidFill>
                  <a:srgbClr val="FFFFFF"/>
                </a:solidFill>
                <a:latin typeface="Lucida Sans Unicode"/>
                <a:cs typeface="Lucida Sans Unicode"/>
              </a:rPr>
              <a:t>data </a:t>
            </a:r>
            <a:r>
              <a:rPr dirty="0" sz="2500" spc="100">
                <a:solidFill>
                  <a:srgbClr val="FFFFFF"/>
                </a:solidFill>
                <a:latin typeface="Lucida Sans Unicode"/>
                <a:cs typeface="Lucida Sans Unicode"/>
              </a:rPr>
              <a:t>management.</a:t>
            </a:r>
            <a:endParaRPr sz="25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75">
                <a:solidFill>
                  <a:srgbClr val="FD5BA6"/>
                </a:solidFill>
                <a:latin typeface="Verdana"/>
                <a:cs typeface="Verdana"/>
              </a:rPr>
              <a:t>SHOP</a:t>
            </a:r>
            <a:r>
              <a:rPr dirty="0" sz="2000" spc="-155">
                <a:solidFill>
                  <a:srgbClr val="FD5BA6"/>
                </a:solidFill>
                <a:latin typeface="Verdana"/>
                <a:cs typeface="Verdana"/>
              </a:rPr>
              <a:t> </a:t>
            </a:r>
            <a:r>
              <a:rPr dirty="0" sz="2000" spc="-20">
                <a:solidFill>
                  <a:srgbClr val="FD5BA6"/>
                </a:solidFill>
                <a:latin typeface="Verdana"/>
                <a:cs typeface="Verdana"/>
              </a:rPr>
              <a:t>EASE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494067" y="4405407"/>
            <a:ext cx="7215505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0" spc="655" b="1">
                <a:solidFill>
                  <a:srgbClr val="FFFFFF"/>
                </a:solidFill>
                <a:latin typeface="Verdana"/>
                <a:cs typeface="Verdana"/>
              </a:rPr>
              <a:t>Thank</a:t>
            </a:r>
            <a:r>
              <a:rPr dirty="0" sz="9000" spc="-137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9000" spc="575" b="1">
                <a:solidFill>
                  <a:srgbClr val="FFFFFF"/>
                </a:solidFill>
                <a:latin typeface="Verdana"/>
                <a:cs typeface="Verdana"/>
              </a:rPr>
              <a:t>you</a:t>
            </a:r>
            <a:endParaRPr sz="9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D5BA6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Abdullah Qammar</dc:creator>
  <cp:keywords>DAGaITL0AJQ,BAGUM65BHkY</cp:keywords>
  <dc:title>Pink and Blue Modern Business Presentation</dc:title>
  <dcterms:created xsi:type="dcterms:W3CDTF">2024-12-23T18:47:14Z</dcterms:created>
  <dcterms:modified xsi:type="dcterms:W3CDTF">2024-12-23T18:47:14Z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2024-12-23T00:00:00Z</vt:filetime>
  </property>
  <property fmtid="{D5CDD505-2E9C-101B-9397-08002B2CF9AE}" pid="3" name="Creator">
    <vt:lpwstr>Canva</vt:lpwstr>
  </property>
  <property fmtid="{D5CDD505-2E9C-101B-9397-08002B2CF9AE}" pid="4" name="LastSaved">
    <vt:filetime>2024-12-23T00:00:00Z</vt:filetime>
  </property>
  <property fmtid="{D5CDD505-2E9C-101B-9397-08002B2CF9AE}" pid="5" name="Producer">
    <vt:lpwstr>Canva</vt:lpwstr>
  </property>
</Properties>
</file>